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notesMasterIdLst>
    <p:notesMasterId r:id="rId10"/>
  </p:notesMasterIdLst>
  <p:sldIdLst>
    <p:sldId id="264" r:id="rId2"/>
    <p:sldId id="321" r:id="rId3"/>
    <p:sldId id="331" r:id="rId4"/>
    <p:sldId id="332" r:id="rId5"/>
    <p:sldId id="315" r:id="rId6"/>
    <p:sldId id="322" r:id="rId7"/>
    <p:sldId id="324" r:id="rId8"/>
    <p:sldId id="32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487" autoAdjust="0"/>
  </p:normalViewPr>
  <p:slideViewPr>
    <p:cSldViewPr>
      <p:cViewPr varScale="1">
        <p:scale>
          <a:sx n="53" d="100"/>
          <a:sy n="53" d="100"/>
        </p:scale>
        <p:origin x="166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IM, Jasmine (THE EVERGLADE MEDICAL PRACTICE)" userId="f32c1cb7-5851-492a-a6b6-62b1d810b732" providerId="ADAL" clId="{C4604845-30B1-4E90-A0D2-79828B5520B7}"/>
    <pc:docChg chg="delSld">
      <pc:chgData name="ASIM, Jasmine (THE EVERGLADE MEDICAL PRACTICE)" userId="f32c1cb7-5851-492a-a6b6-62b1d810b732" providerId="ADAL" clId="{C4604845-30B1-4E90-A0D2-79828B5520B7}" dt="2023-12-06T11:40:43.241" v="11" actId="2696"/>
      <pc:docMkLst>
        <pc:docMk/>
      </pc:docMkLst>
      <pc:sldChg chg="del">
        <pc:chgData name="ASIM, Jasmine (THE EVERGLADE MEDICAL PRACTICE)" userId="f32c1cb7-5851-492a-a6b6-62b1d810b732" providerId="ADAL" clId="{C4604845-30B1-4E90-A0D2-79828B5520B7}" dt="2023-12-06T11:40:43.241" v="11" actId="2696"/>
        <pc:sldMkLst>
          <pc:docMk/>
          <pc:sldMk cId="3267180607" sldId="314"/>
        </pc:sldMkLst>
      </pc:sldChg>
      <pc:sldChg chg="del">
        <pc:chgData name="ASIM, Jasmine (THE EVERGLADE MEDICAL PRACTICE)" userId="f32c1cb7-5851-492a-a6b6-62b1d810b732" providerId="ADAL" clId="{C4604845-30B1-4E90-A0D2-79828B5520B7}" dt="2023-12-06T11:23:02.124" v="7" actId="2696"/>
        <pc:sldMkLst>
          <pc:docMk/>
          <pc:sldMk cId="3582512124" sldId="316"/>
        </pc:sldMkLst>
      </pc:sldChg>
      <pc:sldChg chg="del">
        <pc:chgData name="ASIM, Jasmine (THE EVERGLADE MEDICAL PRACTICE)" userId="f32c1cb7-5851-492a-a6b6-62b1d810b732" providerId="ADAL" clId="{C4604845-30B1-4E90-A0D2-79828B5520B7}" dt="2023-12-06T11:22:11.261" v="1" actId="2696"/>
        <pc:sldMkLst>
          <pc:docMk/>
          <pc:sldMk cId="152557248" sldId="317"/>
        </pc:sldMkLst>
      </pc:sldChg>
      <pc:sldChg chg="del">
        <pc:chgData name="ASIM, Jasmine (THE EVERGLADE MEDICAL PRACTICE)" userId="f32c1cb7-5851-492a-a6b6-62b1d810b732" providerId="ADAL" clId="{C4604845-30B1-4E90-A0D2-79828B5520B7}" dt="2023-12-06T11:22:15.931" v="2" actId="2696"/>
        <pc:sldMkLst>
          <pc:docMk/>
          <pc:sldMk cId="2766806049" sldId="319"/>
        </pc:sldMkLst>
      </pc:sldChg>
      <pc:sldChg chg="del">
        <pc:chgData name="ASIM, Jasmine (THE EVERGLADE MEDICAL PRACTICE)" userId="f32c1cb7-5851-492a-a6b6-62b1d810b732" providerId="ADAL" clId="{C4604845-30B1-4E90-A0D2-79828B5520B7}" dt="2023-12-06T11:22:19.838" v="3" actId="2696"/>
        <pc:sldMkLst>
          <pc:docMk/>
          <pc:sldMk cId="3805916118" sldId="320"/>
        </pc:sldMkLst>
      </pc:sldChg>
      <pc:sldChg chg="del">
        <pc:chgData name="ASIM, Jasmine (THE EVERGLADE MEDICAL PRACTICE)" userId="f32c1cb7-5851-492a-a6b6-62b1d810b732" providerId="ADAL" clId="{C4604845-30B1-4E90-A0D2-79828B5520B7}" dt="2023-12-06T11:22:56.544" v="6" actId="2696"/>
        <pc:sldMkLst>
          <pc:docMk/>
          <pc:sldMk cId="2858892444" sldId="323"/>
        </pc:sldMkLst>
      </pc:sldChg>
      <pc:sldChg chg="del">
        <pc:chgData name="ASIM, Jasmine (THE EVERGLADE MEDICAL PRACTICE)" userId="f32c1cb7-5851-492a-a6b6-62b1d810b732" providerId="ADAL" clId="{C4604845-30B1-4E90-A0D2-79828B5520B7}" dt="2023-12-06T11:22:49.464" v="5" actId="2696"/>
        <pc:sldMkLst>
          <pc:docMk/>
          <pc:sldMk cId="2993658929" sldId="325"/>
        </pc:sldMkLst>
      </pc:sldChg>
      <pc:sldChg chg="del">
        <pc:chgData name="ASIM, Jasmine (THE EVERGLADE MEDICAL PRACTICE)" userId="f32c1cb7-5851-492a-a6b6-62b1d810b732" providerId="ADAL" clId="{C4604845-30B1-4E90-A0D2-79828B5520B7}" dt="2023-12-06T11:22:47.025" v="4" actId="2696"/>
        <pc:sldMkLst>
          <pc:docMk/>
          <pc:sldMk cId="1394421470" sldId="326"/>
        </pc:sldMkLst>
      </pc:sldChg>
      <pc:sldChg chg="del">
        <pc:chgData name="ASIM, Jasmine (THE EVERGLADE MEDICAL PRACTICE)" userId="f32c1cb7-5851-492a-a6b6-62b1d810b732" providerId="ADAL" clId="{C4604845-30B1-4E90-A0D2-79828B5520B7}" dt="2023-12-06T11:23:27.054" v="10" actId="2696"/>
        <pc:sldMkLst>
          <pc:docMk/>
          <pc:sldMk cId="2122946235" sldId="328"/>
        </pc:sldMkLst>
      </pc:sldChg>
      <pc:sldChg chg="del">
        <pc:chgData name="ASIM, Jasmine (THE EVERGLADE MEDICAL PRACTICE)" userId="f32c1cb7-5851-492a-a6b6-62b1d810b732" providerId="ADAL" clId="{C4604845-30B1-4E90-A0D2-79828B5520B7}" dt="2023-12-06T11:23:21.340" v="8" actId="2696"/>
        <pc:sldMkLst>
          <pc:docMk/>
          <pc:sldMk cId="3688186668" sldId="329"/>
        </pc:sldMkLst>
      </pc:sldChg>
      <pc:sldChg chg="del">
        <pc:chgData name="ASIM, Jasmine (THE EVERGLADE MEDICAL PRACTICE)" userId="f32c1cb7-5851-492a-a6b6-62b1d810b732" providerId="ADAL" clId="{C4604845-30B1-4E90-A0D2-79828B5520B7}" dt="2023-12-06T11:22:07.864" v="0" actId="2696"/>
        <pc:sldMkLst>
          <pc:docMk/>
          <pc:sldMk cId="312644536" sldId="330"/>
        </pc:sldMkLst>
      </pc:sldChg>
      <pc:sldChg chg="del">
        <pc:chgData name="ASIM, Jasmine (THE EVERGLADE MEDICAL PRACTICE)" userId="f32c1cb7-5851-492a-a6b6-62b1d810b732" providerId="ADAL" clId="{C4604845-30B1-4E90-A0D2-79828B5520B7}" dt="2023-12-06T11:23:24.612" v="9" actId="2696"/>
        <pc:sldMkLst>
          <pc:docMk/>
          <pc:sldMk cId="91028435" sldId="334"/>
        </pc:sldMkLst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BE9D0A-4EF0-4E0B-BB9F-E3D173A9DB3E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33677B58-5671-40CB-82B1-DE7C2C389170}">
      <dgm:prSet/>
      <dgm:spPr/>
      <dgm:t>
        <a:bodyPr/>
        <a:lstStyle/>
        <a:p>
          <a:r>
            <a:rPr lang="en-GB"/>
            <a:t>Confidentiality</a:t>
          </a:r>
          <a:endParaRPr lang="en-US"/>
        </a:p>
      </dgm:t>
    </dgm:pt>
    <dgm:pt modelId="{C6998F38-05D5-4E54-8E14-1CD3D9BE62FA}" type="parTrans" cxnId="{82192D70-3490-484B-81E8-3CE42625106F}">
      <dgm:prSet/>
      <dgm:spPr/>
      <dgm:t>
        <a:bodyPr/>
        <a:lstStyle/>
        <a:p>
          <a:endParaRPr lang="en-US"/>
        </a:p>
      </dgm:t>
    </dgm:pt>
    <dgm:pt modelId="{BB897029-D2E4-48DB-AD27-13B8DE6DFED5}" type="sibTrans" cxnId="{82192D70-3490-484B-81E8-3CE42625106F}">
      <dgm:prSet/>
      <dgm:spPr/>
      <dgm:t>
        <a:bodyPr/>
        <a:lstStyle/>
        <a:p>
          <a:endParaRPr lang="en-US"/>
        </a:p>
      </dgm:t>
    </dgm:pt>
    <dgm:pt modelId="{FCEE67E6-71EE-4D34-9A62-D65E1B296D0B}">
      <dgm:prSet/>
      <dgm:spPr/>
      <dgm:t>
        <a:bodyPr/>
        <a:lstStyle/>
        <a:p>
          <a:r>
            <a:rPr lang="en-GB"/>
            <a:t>Housekeeping</a:t>
          </a:r>
          <a:endParaRPr lang="en-US"/>
        </a:p>
      </dgm:t>
    </dgm:pt>
    <dgm:pt modelId="{619A5CE0-4E2F-420E-A977-8C7B6A6161FE}" type="parTrans" cxnId="{F76CA6D6-49CC-4D20-9BDA-85D3CD853102}">
      <dgm:prSet/>
      <dgm:spPr/>
      <dgm:t>
        <a:bodyPr/>
        <a:lstStyle/>
        <a:p>
          <a:endParaRPr lang="en-US"/>
        </a:p>
      </dgm:t>
    </dgm:pt>
    <dgm:pt modelId="{A299BF03-5B46-4415-A788-F98AF46E0804}" type="sibTrans" cxnId="{F76CA6D6-49CC-4D20-9BDA-85D3CD853102}">
      <dgm:prSet/>
      <dgm:spPr/>
      <dgm:t>
        <a:bodyPr/>
        <a:lstStyle/>
        <a:p>
          <a:endParaRPr lang="en-US"/>
        </a:p>
      </dgm:t>
    </dgm:pt>
    <dgm:pt modelId="{440C1DE3-8F89-46E5-AB3F-44694E69E1BF}">
      <dgm:prSet/>
      <dgm:spPr/>
      <dgm:t>
        <a:bodyPr/>
        <a:lstStyle/>
        <a:p>
          <a:r>
            <a:rPr lang="en-GB"/>
            <a:t>Managing challenging thoughts and feelings</a:t>
          </a:r>
          <a:endParaRPr lang="en-US"/>
        </a:p>
      </dgm:t>
    </dgm:pt>
    <dgm:pt modelId="{43AFA3BF-71B9-4095-A4FB-C1388F49AF90}" type="parTrans" cxnId="{0A55F7A2-BA1F-4EA5-9ECE-8E9AB12200B5}">
      <dgm:prSet/>
      <dgm:spPr/>
      <dgm:t>
        <a:bodyPr/>
        <a:lstStyle/>
        <a:p>
          <a:endParaRPr lang="en-US"/>
        </a:p>
      </dgm:t>
    </dgm:pt>
    <dgm:pt modelId="{24477B86-2ECF-4E9B-88F7-4CBBBFE96DB2}" type="sibTrans" cxnId="{0A55F7A2-BA1F-4EA5-9ECE-8E9AB12200B5}">
      <dgm:prSet/>
      <dgm:spPr/>
      <dgm:t>
        <a:bodyPr/>
        <a:lstStyle/>
        <a:p>
          <a:endParaRPr lang="en-US"/>
        </a:p>
      </dgm:t>
    </dgm:pt>
    <dgm:pt modelId="{01DDA752-FD9F-4E56-9D3E-5E1301686432}">
      <dgm:prSet/>
      <dgm:spPr/>
      <dgm:t>
        <a:bodyPr/>
        <a:lstStyle/>
        <a:p>
          <a:r>
            <a:rPr lang="en-GB"/>
            <a:t>Respect for others</a:t>
          </a:r>
          <a:endParaRPr lang="en-US"/>
        </a:p>
      </dgm:t>
    </dgm:pt>
    <dgm:pt modelId="{AF8B636A-7DDE-4E9E-9DFF-1459B0500577}" type="parTrans" cxnId="{38C13477-2C26-4173-B5A8-4254BD864C62}">
      <dgm:prSet/>
      <dgm:spPr/>
      <dgm:t>
        <a:bodyPr/>
        <a:lstStyle/>
        <a:p>
          <a:endParaRPr lang="en-US"/>
        </a:p>
      </dgm:t>
    </dgm:pt>
    <dgm:pt modelId="{F41F3206-C7C8-404E-B8DD-B0F068E16093}" type="sibTrans" cxnId="{38C13477-2C26-4173-B5A8-4254BD864C62}">
      <dgm:prSet/>
      <dgm:spPr/>
      <dgm:t>
        <a:bodyPr/>
        <a:lstStyle/>
        <a:p>
          <a:endParaRPr lang="en-US"/>
        </a:p>
      </dgm:t>
    </dgm:pt>
    <dgm:pt modelId="{88240275-3DDA-44BD-B234-1C97E591A371}">
      <dgm:prSet/>
      <dgm:spPr/>
      <dgm:t>
        <a:bodyPr/>
        <a:lstStyle/>
        <a:p>
          <a:r>
            <a:rPr lang="en-GB"/>
            <a:t>Self-disclosure</a:t>
          </a:r>
          <a:endParaRPr lang="en-US"/>
        </a:p>
      </dgm:t>
    </dgm:pt>
    <dgm:pt modelId="{6C18A54C-6D51-43C4-B3E4-244E3FA3DE54}" type="parTrans" cxnId="{5393D793-AD2A-434D-938B-4EC2D3363EF0}">
      <dgm:prSet/>
      <dgm:spPr/>
      <dgm:t>
        <a:bodyPr/>
        <a:lstStyle/>
        <a:p>
          <a:endParaRPr lang="en-US"/>
        </a:p>
      </dgm:t>
    </dgm:pt>
    <dgm:pt modelId="{881F8FB5-3CAA-4751-8D95-8AD68FEED210}" type="sibTrans" cxnId="{5393D793-AD2A-434D-938B-4EC2D3363EF0}">
      <dgm:prSet/>
      <dgm:spPr/>
      <dgm:t>
        <a:bodyPr/>
        <a:lstStyle/>
        <a:p>
          <a:endParaRPr lang="en-US"/>
        </a:p>
      </dgm:t>
    </dgm:pt>
    <dgm:pt modelId="{82169533-7B40-49D8-96E0-452125710696}">
      <dgm:prSet/>
      <dgm:spPr/>
      <dgm:t>
        <a:bodyPr/>
        <a:lstStyle/>
        <a:p>
          <a:r>
            <a:rPr lang="en-GB"/>
            <a:t>Anything else?</a:t>
          </a:r>
          <a:endParaRPr lang="en-US"/>
        </a:p>
      </dgm:t>
    </dgm:pt>
    <dgm:pt modelId="{67B5FD1D-1789-4DE8-94E3-37299CCEE7CE}" type="parTrans" cxnId="{334CB9EE-3A69-4F64-BB2A-ECD84EA17E90}">
      <dgm:prSet/>
      <dgm:spPr/>
      <dgm:t>
        <a:bodyPr/>
        <a:lstStyle/>
        <a:p>
          <a:endParaRPr lang="en-US"/>
        </a:p>
      </dgm:t>
    </dgm:pt>
    <dgm:pt modelId="{8E075A74-4E02-4AAD-8589-C5BB570A73D1}" type="sibTrans" cxnId="{334CB9EE-3A69-4F64-BB2A-ECD84EA17E90}">
      <dgm:prSet/>
      <dgm:spPr/>
      <dgm:t>
        <a:bodyPr/>
        <a:lstStyle/>
        <a:p>
          <a:endParaRPr lang="en-US"/>
        </a:p>
      </dgm:t>
    </dgm:pt>
    <dgm:pt modelId="{0318D082-6FD1-4AFB-B32E-0C717F6B2800}" type="pres">
      <dgm:prSet presAssocID="{1EBE9D0A-4EF0-4E0B-BB9F-E3D173A9DB3E}" presName="diagram" presStyleCnt="0">
        <dgm:presLayoutVars>
          <dgm:dir/>
          <dgm:resizeHandles val="exact"/>
        </dgm:presLayoutVars>
      </dgm:prSet>
      <dgm:spPr/>
    </dgm:pt>
    <dgm:pt modelId="{9889F5D5-6057-474D-81E0-00157C98BD7D}" type="pres">
      <dgm:prSet presAssocID="{33677B58-5671-40CB-82B1-DE7C2C389170}" presName="node" presStyleLbl="node1" presStyleIdx="0" presStyleCnt="6">
        <dgm:presLayoutVars>
          <dgm:bulletEnabled val="1"/>
        </dgm:presLayoutVars>
      </dgm:prSet>
      <dgm:spPr/>
    </dgm:pt>
    <dgm:pt modelId="{2EFB66EF-FBD1-4AEE-9F82-05C33705586C}" type="pres">
      <dgm:prSet presAssocID="{BB897029-D2E4-48DB-AD27-13B8DE6DFED5}" presName="sibTrans" presStyleCnt="0"/>
      <dgm:spPr/>
    </dgm:pt>
    <dgm:pt modelId="{F1C6BD79-3848-4D18-8229-20339EA3094E}" type="pres">
      <dgm:prSet presAssocID="{FCEE67E6-71EE-4D34-9A62-D65E1B296D0B}" presName="node" presStyleLbl="node1" presStyleIdx="1" presStyleCnt="6">
        <dgm:presLayoutVars>
          <dgm:bulletEnabled val="1"/>
        </dgm:presLayoutVars>
      </dgm:prSet>
      <dgm:spPr/>
    </dgm:pt>
    <dgm:pt modelId="{55F9A0BE-DED6-40D0-9118-FF085D4D8D59}" type="pres">
      <dgm:prSet presAssocID="{A299BF03-5B46-4415-A788-F98AF46E0804}" presName="sibTrans" presStyleCnt="0"/>
      <dgm:spPr/>
    </dgm:pt>
    <dgm:pt modelId="{258A4B2F-9561-4DCF-B7AE-B859C7263FF3}" type="pres">
      <dgm:prSet presAssocID="{440C1DE3-8F89-46E5-AB3F-44694E69E1BF}" presName="node" presStyleLbl="node1" presStyleIdx="2" presStyleCnt="6">
        <dgm:presLayoutVars>
          <dgm:bulletEnabled val="1"/>
        </dgm:presLayoutVars>
      </dgm:prSet>
      <dgm:spPr/>
    </dgm:pt>
    <dgm:pt modelId="{5937D5E4-6C42-410E-AED0-A510C41988B5}" type="pres">
      <dgm:prSet presAssocID="{24477B86-2ECF-4E9B-88F7-4CBBBFE96DB2}" presName="sibTrans" presStyleCnt="0"/>
      <dgm:spPr/>
    </dgm:pt>
    <dgm:pt modelId="{38CE4C57-1742-4BFE-A77B-2EDAA2A8630E}" type="pres">
      <dgm:prSet presAssocID="{01DDA752-FD9F-4E56-9D3E-5E1301686432}" presName="node" presStyleLbl="node1" presStyleIdx="3" presStyleCnt="6">
        <dgm:presLayoutVars>
          <dgm:bulletEnabled val="1"/>
        </dgm:presLayoutVars>
      </dgm:prSet>
      <dgm:spPr/>
    </dgm:pt>
    <dgm:pt modelId="{65CCA139-151C-40B4-AB9D-147320CAD138}" type="pres">
      <dgm:prSet presAssocID="{F41F3206-C7C8-404E-B8DD-B0F068E16093}" presName="sibTrans" presStyleCnt="0"/>
      <dgm:spPr/>
    </dgm:pt>
    <dgm:pt modelId="{4CA0078C-146A-4B52-A76F-F5B01E3A6399}" type="pres">
      <dgm:prSet presAssocID="{88240275-3DDA-44BD-B234-1C97E591A371}" presName="node" presStyleLbl="node1" presStyleIdx="4" presStyleCnt="6">
        <dgm:presLayoutVars>
          <dgm:bulletEnabled val="1"/>
        </dgm:presLayoutVars>
      </dgm:prSet>
      <dgm:spPr/>
    </dgm:pt>
    <dgm:pt modelId="{A65E55CA-3818-42AD-A394-F03443A79C62}" type="pres">
      <dgm:prSet presAssocID="{881F8FB5-3CAA-4751-8D95-8AD68FEED210}" presName="sibTrans" presStyleCnt="0"/>
      <dgm:spPr/>
    </dgm:pt>
    <dgm:pt modelId="{1F631335-1F67-4440-94E9-692583E53B56}" type="pres">
      <dgm:prSet presAssocID="{82169533-7B40-49D8-96E0-452125710696}" presName="node" presStyleLbl="node1" presStyleIdx="5" presStyleCnt="6">
        <dgm:presLayoutVars>
          <dgm:bulletEnabled val="1"/>
        </dgm:presLayoutVars>
      </dgm:prSet>
      <dgm:spPr/>
    </dgm:pt>
  </dgm:ptLst>
  <dgm:cxnLst>
    <dgm:cxn modelId="{7D2F2A61-6BF2-4C57-B75E-369054F1E90D}" type="presOf" srcId="{82169533-7B40-49D8-96E0-452125710696}" destId="{1F631335-1F67-4440-94E9-692583E53B56}" srcOrd="0" destOrd="0" presId="urn:microsoft.com/office/officeart/2005/8/layout/default"/>
    <dgm:cxn modelId="{82192D70-3490-484B-81E8-3CE42625106F}" srcId="{1EBE9D0A-4EF0-4E0B-BB9F-E3D173A9DB3E}" destId="{33677B58-5671-40CB-82B1-DE7C2C389170}" srcOrd="0" destOrd="0" parTransId="{C6998F38-05D5-4E54-8E14-1CD3D9BE62FA}" sibTransId="{BB897029-D2E4-48DB-AD27-13B8DE6DFED5}"/>
    <dgm:cxn modelId="{F7231877-7788-4E22-8D00-E0B673E8F539}" type="presOf" srcId="{88240275-3DDA-44BD-B234-1C97E591A371}" destId="{4CA0078C-146A-4B52-A76F-F5B01E3A6399}" srcOrd="0" destOrd="0" presId="urn:microsoft.com/office/officeart/2005/8/layout/default"/>
    <dgm:cxn modelId="{38C13477-2C26-4173-B5A8-4254BD864C62}" srcId="{1EBE9D0A-4EF0-4E0B-BB9F-E3D173A9DB3E}" destId="{01DDA752-FD9F-4E56-9D3E-5E1301686432}" srcOrd="3" destOrd="0" parTransId="{AF8B636A-7DDE-4E9E-9DFF-1459B0500577}" sibTransId="{F41F3206-C7C8-404E-B8DD-B0F068E16093}"/>
    <dgm:cxn modelId="{5393D793-AD2A-434D-938B-4EC2D3363EF0}" srcId="{1EBE9D0A-4EF0-4E0B-BB9F-E3D173A9DB3E}" destId="{88240275-3DDA-44BD-B234-1C97E591A371}" srcOrd="4" destOrd="0" parTransId="{6C18A54C-6D51-43C4-B3E4-244E3FA3DE54}" sibTransId="{881F8FB5-3CAA-4751-8D95-8AD68FEED210}"/>
    <dgm:cxn modelId="{0A55F7A2-BA1F-4EA5-9ECE-8E9AB12200B5}" srcId="{1EBE9D0A-4EF0-4E0B-BB9F-E3D173A9DB3E}" destId="{440C1DE3-8F89-46E5-AB3F-44694E69E1BF}" srcOrd="2" destOrd="0" parTransId="{43AFA3BF-71B9-4095-A4FB-C1388F49AF90}" sibTransId="{24477B86-2ECF-4E9B-88F7-4CBBBFE96DB2}"/>
    <dgm:cxn modelId="{D0FF80A3-EDDB-4C51-926C-BC9994E1D60D}" type="presOf" srcId="{01DDA752-FD9F-4E56-9D3E-5E1301686432}" destId="{38CE4C57-1742-4BFE-A77B-2EDAA2A8630E}" srcOrd="0" destOrd="0" presId="urn:microsoft.com/office/officeart/2005/8/layout/default"/>
    <dgm:cxn modelId="{E2499CB3-FAE6-4CA3-B8EF-83FCF3F7380B}" type="presOf" srcId="{1EBE9D0A-4EF0-4E0B-BB9F-E3D173A9DB3E}" destId="{0318D082-6FD1-4AFB-B32E-0C717F6B2800}" srcOrd="0" destOrd="0" presId="urn:microsoft.com/office/officeart/2005/8/layout/default"/>
    <dgm:cxn modelId="{757CCFB5-FA82-4A78-812F-5C1D7FCEF312}" type="presOf" srcId="{FCEE67E6-71EE-4D34-9A62-D65E1B296D0B}" destId="{F1C6BD79-3848-4D18-8229-20339EA3094E}" srcOrd="0" destOrd="0" presId="urn:microsoft.com/office/officeart/2005/8/layout/default"/>
    <dgm:cxn modelId="{D94B23BC-3F2C-4C9C-BF46-7B305F785892}" type="presOf" srcId="{33677B58-5671-40CB-82B1-DE7C2C389170}" destId="{9889F5D5-6057-474D-81E0-00157C98BD7D}" srcOrd="0" destOrd="0" presId="urn:microsoft.com/office/officeart/2005/8/layout/default"/>
    <dgm:cxn modelId="{5F7AB9C4-7FCA-4C23-80D6-4D0CF39E81D6}" type="presOf" srcId="{440C1DE3-8F89-46E5-AB3F-44694E69E1BF}" destId="{258A4B2F-9561-4DCF-B7AE-B859C7263FF3}" srcOrd="0" destOrd="0" presId="urn:microsoft.com/office/officeart/2005/8/layout/default"/>
    <dgm:cxn modelId="{F76CA6D6-49CC-4D20-9BDA-85D3CD853102}" srcId="{1EBE9D0A-4EF0-4E0B-BB9F-E3D173A9DB3E}" destId="{FCEE67E6-71EE-4D34-9A62-D65E1B296D0B}" srcOrd="1" destOrd="0" parTransId="{619A5CE0-4E2F-420E-A977-8C7B6A6161FE}" sibTransId="{A299BF03-5B46-4415-A788-F98AF46E0804}"/>
    <dgm:cxn modelId="{334CB9EE-3A69-4F64-BB2A-ECD84EA17E90}" srcId="{1EBE9D0A-4EF0-4E0B-BB9F-E3D173A9DB3E}" destId="{82169533-7B40-49D8-96E0-452125710696}" srcOrd="5" destOrd="0" parTransId="{67B5FD1D-1789-4DE8-94E3-37299CCEE7CE}" sibTransId="{8E075A74-4E02-4AAD-8589-C5BB570A73D1}"/>
    <dgm:cxn modelId="{7A0A796D-A67E-4942-9AA4-01FFE43686AC}" type="presParOf" srcId="{0318D082-6FD1-4AFB-B32E-0C717F6B2800}" destId="{9889F5D5-6057-474D-81E0-00157C98BD7D}" srcOrd="0" destOrd="0" presId="urn:microsoft.com/office/officeart/2005/8/layout/default"/>
    <dgm:cxn modelId="{875FB67F-FCB2-4B13-8DB3-28F9932ED455}" type="presParOf" srcId="{0318D082-6FD1-4AFB-B32E-0C717F6B2800}" destId="{2EFB66EF-FBD1-4AEE-9F82-05C33705586C}" srcOrd="1" destOrd="0" presId="urn:microsoft.com/office/officeart/2005/8/layout/default"/>
    <dgm:cxn modelId="{0A01B251-6DC7-422E-9CF6-FEA7242379D4}" type="presParOf" srcId="{0318D082-6FD1-4AFB-B32E-0C717F6B2800}" destId="{F1C6BD79-3848-4D18-8229-20339EA3094E}" srcOrd="2" destOrd="0" presId="urn:microsoft.com/office/officeart/2005/8/layout/default"/>
    <dgm:cxn modelId="{B88D8938-DCF7-44B6-8F4E-4AB937DDAE75}" type="presParOf" srcId="{0318D082-6FD1-4AFB-B32E-0C717F6B2800}" destId="{55F9A0BE-DED6-40D0-9118-FF085D4D8D59}" srcOrd="3" destOrd="0" presId="urn:microsoft.com/office/officeart/2005/8/layout/default"/>
    <dgm:cxn modelId="{296848BB-D887-42A2-82E5-DC5D695B8B30}" type="presParOf" srcId="{0318D082-6FD1-4AFB-B32E-0C717F6B2800}" destId="{258A4B2F-9561-4DCF-B7AE-B859C7263FF3}" srcOrd="4" destOrd="0" presId="urn:microsoft.com/office/officeart/2005/8/layout/default"/>
    <dgm:cxn modelId="{DAAB1300-06BE-4665-8EDB-17DA57C49D2E}" type="presParOf" srcId="{0318D082-6FD1-4AFB-B32E-0C717F6B2800}" destId="{5937D5E4-6C42-410E-AED0-A510C41988B5}" srcOrd="5" destOrd="0" presId="urn:microsoft.com/office/officeart/2005/8/layout/default"/>
    <dgm:cxn modelId="{D899D160-A0B8-41CB-B7EE-8F11C9709C0D}" type="presParOf" srcId="{0318D082-6FD1-4AFB-B32E-0C717F6B2800}" destId="{38CE4C57-1742-4BFE-A77B-2EDAA2A8630E}" srcOrd="6" destOrd="0" presId="urn:microsoft.com/office/officeart/2005/8/layout/default"/>
    <dgm:cxn modelId="{C84D1A82-0767-491B-A64C-BA98F7ADECC5}" type="presParOf" srcId="{0318D082-6FD1-4AFB-B32E-0C717F6B2800}" destId="{65CCA139-151C-40B4-AB9D-147320CAD138}" srcOrd="7" destOrd="0" presId="urn:microsoft.com/office/officeart/2005/8/layout/default"/>
    <dgm:cxn modelId="{52739F11-02D5-425A-9940-2837240D5239}" type="presParOf" srcId="{0318D082-6FD1-4AFB-B32E-0C717F6B2800}" destId="{4CA0078C-146A-4B52-A76F-F5B01E3A6399}" srcOrd="8" destOrd="0" presId="urn:microsoft.com/office/officeart/2005/8/layout/default"/>
    <dgm:cxn modelId="{845CAA71-C7C6-48B4-9C5E-B2CCD6B4A15D}" type="presParOf" srcId="{0318D082-6FD1-4AFB-B32E-0C717F6B2800}" destId="{A65E55CA-3818-42AD-A394-F03443A79C62}" srcOrd="9" destOrd="0" presId="urn:microsoft.com/office/officeart/2005/8/layout/default"/>
    <dgm:cxn modelId="{2CB9DC10-6C37-469E-B27C-AA4CFEB01028}" type="presParOf" srcId="{0318D082-6FD1-4AFB-B32E-0C717F6B2800}" destId="{1F631335-1F67-4440-94E9-692583E53B56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F94007-3ABC-4ED1-AFFC-AE896E72D13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41120AF-C65F-4398-B521-716A680D446D}">
      <dgm:prSet/>
      <dgm:spPr/>
      <dgm:t>
        <a:bodyPr/>
        <a:lstStyle/>
        <a:p>
          <a:r>
            <a:rPr lang="en-GB"/>
            <a:t> Breathing </a:t>
          </a:r>
          <a:r>
            <a:rPr lang="en-GB" dirty="0"/>
            <a:t>exercise </a:t>
          </a:r>
          <a:endParaRPr lang="en-US" dirty="0"/>
        </a:p>
      </dgm:t>
    </dgm:pt>
    <dgm:pt modelId="{3B89AF9B-706D-43B5-8446-7DA274337F47}" type="parTrans" cxnId="{E8F23EB2-2E82-4837-874F-8BB2ED132379}">
      <dgm:prSet/>
      <dgm:spPr/>
      <dgm:t>
        <a:bodyPr/>
        <a:lstStyle/>
        <a:p>
          <a:endParaRPr lang="en-US"/>
        </a:p>
      </dgm:t>
    </dgm:pt>
    <dgm:pt modelId="{04D509D7-BC2E-4B54-A19B-783DD7EE9235}" type="sibTrans" cxnId="{E8F23EB2-2E82-4837-874F-8BB2ED132379}">
      <dgm:prSet/>
      <dgm:spPr/>
      <dgm:t>
        <a:bodyPr/>
        <a:lstStyle/>
        <a:p>
          <a:endParaRPr lang="en-US"/>
        </a:p>
      </dgm:t>
    </dgm:pt>
    <dgm:pt modelId="{D1797E8B-9ED6-45B4-B6EC-2DF0408C919C}">
      <dgm:prSet/>
      <dgm:spPr/>
      <dgm:t>
        <a:bodyPr/>
        <a:lstStyle/>
        <a:p>
          <a:r>
            <a:rPr lang="en-GB"/>
            <a:t>To reduce stress, anxiety and feelings of panic</a:t>
          </a:r>
          <a:endParaRPr lang="en-US"/>
        </a:p>
      </dgm:t>
    </dgm:pt>
    <dgm:pt modelId="{B0FFD051-1FBE-4FB8-9A90-B08FAD9C7818}" type="parTrans" cxnId="{E6B2A590-A351-491E-859E-916A88776FE7}">
      <dgm:prSet/>
      <dgm:spPr/>
      <dgm:t>
        <a:bodyPr/>
        <a:lstStyle/>
        <a:p>
          <a:endParaRPr lang="en-US"/>
        </a:p>
      </dgm:t>
    </dgm:pt>
    <dgm:pt modelId="{E7593E3E-2443-4FB7-B5B3-18BB49F4DE08}" type="sibTrans" cxnId="{E6B2A590-A351-491E-859E-916A88776FE7}">
      <dgm:prSet/>
      <dgm:spPr/>
      <dgm:t>
        <a:bodyPr/>
        <a:lstStyle/>
        <a:p>
          <a:endParaRPr lang="en-US"/>
        </a:p>
      </dgm:t>
    </dgm:pt>
    <dgm:pt modelId="{E7F3908B-2835-404E-824A-2AF81C2020EF}">
      <dgm:prSet/>
      <dgm:spPr/>
      <dgm:t>
        <a:bodyPr/>
        <a:lstStyle/>
        <a:p>
          <a:r>
            <a:rPr lang="en-GB"/>
            <a:t>Practise daily to see the benefits</a:t>
          </a:r>
          <a:endParaRPr lang="en-US"/>
        </a:p>
      </dgm:t>
    </dgm:pt>
    <dgm:pt modelId="{FC98F971-6346-42B9-86EF-860B75D7850C}" type="parTrans" cxnId="{6EF7CD25-5970-447E-B35C-57F9A755C0D3}">
      <dgm:prSet/>
      <dgm:spPr/>
      <dgm:t>
        <a:bodyPr/>
        <a:lstStyle/>
        <a:p>
          <a:endParaRPr lang="en-US"/>
        </a:p>
      </dgm:t>
    </dgm:pt>
    <dgm:pt modelId="{FABC8C9D-6DAB-417C-AB19-558B86805BD5}" type="sibTrans" cxnId="{6EF7CD25-5970-447E-B35C-57F9A755C0D3}">
      <dgm:prSet/>
      <dgm:spPr/>
      <dgm:t>
        <a:bodyPr/>
        <a:lstStyle/>
        <a:p>
          <a:endParaRPr lang="en-US"/>
        </a:p>
      </dgm:t>
    </dgm:pt>
    <dgm:pt modelId="{BC8DFA27-D2CF-4C70-A032-5F998DEA19EA}">
      <dgm:prSet/>
      <dgm:spPr/>
      <dgm:t>
        <a:bodyPr/>
        <a:lstStyle/>
        <a:p>
          <a:r>
            <a:rPr lang="en-GB"/>
            <a:t>We will do this at the start and end of each group session</a:t>
          </a:r>
          <a:endParaRPr lang="en-US"/>
        </a:p>
      </dgm:t>
    </dgm:pt>
    <dgm:pt modelId="{C5AA890C-7EEA-4024-BDBE-AC8C9275A769}" type="parTrans" cxnId="{E1C86947-8BA6-4397-BEDD-E5B2E81D88A4}">
      <dgm:prSet/>
      <dgm:spPr/>
      <dgm:t>
        <a:bodyPr/>
        <a:lstStyle/>
        <a:p>
          <a:endParaRPr lang="en-US"/>
        </a:p>
      </dgm:t>
    </dgm:pt>
    <dgm:pt modelId="{A08F6809-9468-42C6-AB9B-0BF19EA09198}" type="sibTrans" cxnId="{E1C86947-8BA6-4397-BEDD-E5B2E81D88A4}">
      <dgm:prSet/>
      <dgm:spPr/>
      <dgm:t>
        <a:bodyPr/>
        <a:lstStyle/>
        <a:p>
          <a:endParaRPr lang="en-US"/>
        </a:p>
      </dgm:t>
    </dgm:pt>
    <dgm:pt modelId="{F2641A30-E3CD-4D27-8B52-85F055929672}" type="pres">
      <dgm:prSet presAssocID="{CAF94007-3ABC-4ED1-AFFC-AE896E72D131}" presName="root" presStyleCnt="0">
        <dgm:presLayoutVars>
          <dgm:dir/>
          <dgm:resizeHandles val="exact"/>
        </dgm:presLayoutVars>
      </dgm:prSet>
      <dgm:spPr/>
    </dgm:pt>
    <dgm:pt modelId="{40FCEFB3-0DD4-4112-94E2-656ACC6B9EF0}" type="pres">
      <dgm:prSet presAssocID="{C41120AF-C65F-4398-B521-716A680D446D}" presName="compNode" presStyleCnt="0"/>
      <dgm:spPr/>
    </dgm:pt>
    <dgm:pt modelId="{ABCB9473-64C3-4D86-BB95-D7C7EF28A2D7}" type="pres">
      <dgm:prSet presAssocID="{C41120AF-C65F-4398-B521-716A680D446D}" presName="bgRect" presStyleLbl="bgShp" presStyleIdx="0" presStyleCnt="4"/>
      <dgm:spPr/>
    </dgm:pt>
    <dgm:pt modelId="{720F3A64-6A5D-4D5F-A30E-C1ED3E61E7DF}" type="pres">
      <dgm:prSet presAssocID="{C41120AF-C65F-4398-B521-716A680D446D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945E640E-78AE-431E-956B-3E2023C4EDC7}" type="pres">
      <dgm:prSet presAssocID="{C41120AF-C65F-4398-B521-716A680D446D}" presName="spaceRect" presStyleCnt="0"/>
      <dgm:spPr/>
    </dgm:pt>
    <dgm:pt modelId="{A00F83DE-E682-4519-BC97-4538AC134C85}" type="pres">
      <dgm:prSet presAssocID="{C41120AF-C65F-4398-B521-716A680D446D}" presName="parTx" presStyleLbl="revTx" presStyleIdx="0" presStyleCnt="4">
        <dgm:presLayoutVars>
          <dgm:chMax val="0"/>
          <dgm:chPref val="0"/>
        </dgm:presLayoutVars>
      </dgm:prSet>
      <dgm:spPr/>
    </dgm:pt>
    <dgm:pt modelId="{5A830699-C7C4-4ADC-8D04-5F6CD883C5B9}" type="pres">
      <dgm:prSet presAssocID="{04D509D7-BC2E-4B54-A19B-783DD7EE9235}" presName="sibTrans" presStyleCnt="0"/>
      <dgm:spPr/>
    </dgm:pt>
    <dgm:pt modelId="{BEF0A964-4A4B-4591-B538-C5BCEF68A605}" type="pres">
      <dgm:prSet presAssocID="{D1797E8B-9ED6-45B4-B6EC-2DF0408C919C}" presName="compNode" presStyleCnt="0"/>
      <dgm:spPr/>
    </dgm:pt>
    <dgm:pt modelId="{F9DF239D-8F26-4F2C-BA04-F7A9EDAB7010}" type="pres">
      <dgm:prSet presAssocID="{D1797E8B-9ED6-45B4-B6EC-2DF0408C919C}" presName="bgRect" presStyleLbl="bgShp" presStyleIdx="1" presStyleCnt="4"/>
      <dgm:spPr/>
    </dgm:pt>
    <dgm:pt modelId="{8F9C5186-D961-4FC4-886A-14FE9EFADCF5}" type="pres">
      <dgm:prSet presAssocID="{D1797E8B-9ED6-45B4-B6EC-2DF0408C919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"/>
        </a:ext>
      </dgm:extLst>
    </dgm:pt>
    <dgm:pt modelId="{71CD1769-D7A9-4319-9E73-C356A73CB49A}" type="pres">
      <dgm:prSet presAssocID="{D1797E8B-9ED6-45B4-B6EC-2DF0408C919C}" presName="spaceRect" presStyleCnt="0"/>
      <dgm:spPr/>
    </dgm:pt>
    <dgm:pt modelId="{F4B30A47-B406-492F-A43C-CDDB1F0F5171}" type="pres">
      <dgm:prSet presAssocID="{D1797E8B-9ED6-45B4-B6EC-2DF0408C919C}" presName="parTx" presStyleLbl="revTx" presStyleIdx="1" presStyleCnt="4">
        <dgm:presLayoutVars>
          <dgm:chMax val="0"/>
          <dgm:chPref val="0"/>
        </dgm:presLayoutVars>
      </dgm:prSet>
      <dgm:spPr/>
    </dgm:pt>
    <dgm:pt modelId="{7BB38D5B-AE9F-4B2E-84C7-F3862BC15304}" type="pres">
      <dgm:prSet presAssocID="{E7593E3E-2443-4FB7-B5B3-18BB49F4DE08}" presName="sibTrans" presStyleCnt="0"/>
      <dgm:spPr/>
    </dgm:pt>
    <dgm:pt modelId="{2B117D31-44F2-4077-9265-6EF338176E44}" type="pres">
      <dgm:prSet presAssocID="{E7F3908B-2835-404E-824A-2AF81C2020EF}" presName="compNode" presStyleCnt="0"/>
      <dgm:spPr/>
    </dgm:pt>
    <dgm:pt modelId="{7BFA3166-3E19-4783-BCB1-F57C6B6FECD6}" type="pres">
      <dgm:prSet presAssocID="{E7F3908B-2835-404E-824A-2AF81C2020EF}" presName="bgRect" presStyleLbl="bgShp" presStyleIdx="2" presStyleCnt="4"/>
      <dgm:spPr/>
    </dgm:pt>
    <dgm:pt modelId="{B2FA1B30-B118-4827-830F-FF0981125B0E}" type="pres">
      <dgm:prSet presAssocID="{E7F3908B-2835-404E-824A-2AF81C2020E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88006506-E55F-4D83-988C-813C1A4DF807}" type="pres">
      <dgm:prSet presAssocID="{E7F3908B-2835-404E-824A-2AF81C2020EF}" presName="spaceRect" presStyleCnt="0"/>
      <dgm:spPr/>
    </dgm:pt>
    <dgm:pt modelId="{439D5E31-960D-4090-820D-351A967DF023}" type="pres">
      <dgm:prSet presAssocID="{E7F3908B-2835-404E-824A-2AF81C2020EF}" presName="parTx" presStyleLbl="revTx" presStyleIdx="2" presStyleCnt="4">
        <dgm:presLayoutVars>
          <dgm:chMax val="0"/>
          <dgm:chPref val="0"/>
        </dgm:presLayoutVars>
      </dgm:prSet>
      <dgm:spPr/>
    </dgm:pt>
    <dgm:pt modelId="{D113809E-3A56-4BFE-A59B-44452FF6C7DC}" type="pres">
      <dgm:prSet presAssocID="{FABC8C9D-6DAB-417C-AB19-558B86805BD5}" presName="sibTrans" presStyleCnt="0"/>
      <dgm:spPr/>
    </dgm:pt>
    <dgm:pt modelId="{3F141CB8-46FD-4BD8-BC86-12A5D4B1EEE3}" type="pres">
      <dgm:prSet presAssocID="{BC8DFA27-D2CF-4C70-A032-5F998DEA19EA}" presName="compNode" presStyleCnt="0"/>
      <dgm:spPr/>
    </dgm:pt>
    <dgm:pt modelId="{032DFF94-5927-44AD-9640-584747D270CD}" type="pres">
      <dgm:prSet presAssocID="{BC8DFA27-D2CF-4C70-A032-5F998DEA19EA}" presName="bgRect" presStyleLbl="bgShp" presStyleIdx="3" presStyleCnt="4"/>
      <dgm:spPr/>
    </dgm:pt>
    <dgm:pt modelId="{A847A9AD-C5B8-4646-AEDC-5680D7FCD975}" type="pres">
      <dgm:prSet presAssocID="{BC8DFA27-D2CF-4C70-A032-5F998DEA19E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75D63C59-B0E8-44A5-8FA0-B129E7C5160D}" type="pres">
      <dgm:prSet presAssocID="{BC8DFA27-D2CF-4C70-A032-5F998DEA19EA}" presName="spaceRect" presStyleCnt="0"/>
      <dgm:spPr/>
    </dgm:pt>
    <dgm:pt modelId="{9FE1DEA7-60EF-44C8-A791-41239B47114F}" type="pres">
      <dgm:prSet presAssocID="{BC8DFA27-D2CF-4C70-A032-5F998DEA19EA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3EFA5615-5177-466C-A531-AD0BB8B1A29E}" type="presOf" srcId="{BC8DFA27-D2CF-4C70-A032-5F998DEA19EA}" destId="{9FE1DEA7-60EF-44C8-A791-41239B47114F}" srcOrd="0" destOrd="0" presId="urn:microsoft.com/office/officeart/2018/2/layout/IconVerticalSolidList"/>
    <dgm:cxn modelId="{6EF7CD25-5970-447E-B35C-57F9A755C0D3}" srcId="{CAF94007-3ABC-4ED1-AFFC-AE896E72D131}" destId="{E7F3908B-2835-404E-824A-2AF81C2020EF}" srcOrd="2" destOrd="0" parTransId="{FC98F971-6346-42B9-86EF-860B75D7850C}" sibTransId="{FABC8C9D-6DAB-417C-AB19-558B86805BD5}"/>
    <dgm:cxn modelId="{E1C86947-8BA6-4397-BEDD-E5B2E81D88A4}" srcId="{CAF94007-3ABC-4ED1-AFFC-AE896E72D131}" destId="{BC8DFA27-D2CF-4C70-A032-5F998DEA19EA}" srcOrd="3" destOrd="0" parTransId="{C5AA890C-7EEA-4024-BDBE-AC8C9275A769}" sibTransId="{A08F6809-9468-42C6-AB9B-0BF19EA09198}"/>
    <dgm:cxn modelId="{E6B2A590-A351-491E-859E-916A88776FE7}" srcId="{CAF94007-3ABC-4ED1-AFFC-AE896E72D131}" destId="{D1797E8B-9ED6-45B4-B6EC-2DF0408C919C}" srcOrd="1" destOrd="0" parTransId="{B0FFD051-1FBE-4FB8-9A90-B08FAD9C7818}" sibTransId="{E7593E3E-2443-4FB7-B5B3-18BB49F4DE08}"/>
    <dgm:cxn modelId="{1E52F4AA-D867-45BD-888E-23F3B08A9CAF}" type="presOf" srcId="{E7F3908B-2835-404E-824A-2AF81C2020EF}" destId="{439D5E31-960D-4090-820D-351A967DF023}" srcOrd="0" destOrd="0" presId="urn:microsoft.com/office/officeart/2018/2/layout/IconVerticalSolidList"/>
    <dgm:cxn modelId="{E8F23EB2-2E82-4837-874F-8BB2ED132379}" srcId="{CAF94007-3ABC-4ED1-AFFC-AE896E72D131}" destId="{C41120AF-C65F-4398-B521-716A680D446D}" srcOrd="0" destOrd="0" parTransId="{3B89AF9B-706D-43B5-8446-7DA274337F47}" sibTransId="{04D509D7-BC2E-4B54-A19B-783DD7EE9235}"/>
    <dgm:cxn modelId="{88508CE7-D7DE-49F0-92F4-5228362D893B}" type="presOf" srcId="{CAF94007-3ABC-4ED1-AFFC-AE896E72D131}" destId="{F2641A30-E3CD-4D27-8B52-85F055929672}" srcOrd="0" destOrd="0" presId="urn:microsoft.com/office/officeart/2018/2/layout/IconVerticalSolidList"/>
    <dgm:cxn modelId="{6ED8F9F1-79AE-493D-860F-C5C3D8A6268D}" type="presOf" srcId="{C41120AF-C65F-4398-B521-716A680D446D}" destId="{A00F83DE-E682-4519-BC97-4538AC134C85}" srcOrd="0" destOrd="0" presId="urn:microsoft.com/office/officeart/2018/2/layout/IconVerticalSolidList"/>
    <dgm:cxn modelId="{057EAAF4-15C2-4701-B231-FE23E423E0E2}" type="presOf" srcId="{D1797E8B-9ED6-45B4-B6EC-2DF0408C919C}" destId="{F4B30A47-B406-492F-A43C-CDDB1F0F5171}" srcOrd="0" destOrd="0" presId="urn:microsoft.com/office/officeart/2018/2/layout/IconVerticalSolidList"/>
    <dgm:cxn modelId="{B353CF1C-97ED-4698-BA8C-0000DDDA6F17}" type="presParOf" srcId="{F2641A30-E3CD-4D27-8B52-85F055929672}" destId="{40FCEFB3-0DD4-4112-94E2-656ACC6B9EF0}" srcOrd="0" destOrd="0" presId="urn:microsoft.com/office/officeart/2018/2/layout/IconVerticalSolidList"/>
    <dgm:cxn modelId="{CA4505D6-4D57-475E-8B68-49D1C262D925}" type="presParOf" srcId="{40FCEFB3-0DD4-4112-94E2-656ACC6B9EF0}" destId="{ABCB9473-64C3-4D86-BB95-D7C7EF28A2D7}" srcOrd="0" destOrd="0" presId="urn:microsoft.com/office/officeart/2018/2/layout/IconVerticalSolidList"/>
    <dgm:cxn modelId="{4042EC99-0696-4B63-A763-099B848F28A8}" type="presParOf" srcId="{40FCEFB3-0DD4-4112-94E2-656ACC6B9EF0}" destId="{720F3A64-6A5D-4D5F-A30E-C1ED3E61E7DF}" srcOrd="1" destOrd="0" presId="urn:microsoft.com/office/officeart/2018/2/layout/IconVerticalSolidList"/>
    <dgm:cxn modelId="{DEEE3175-F8F1-4678-A3EA-7415C9EC7C46}" type="presParOf" srcId="{40FCEFB3-0DD4-4112-94E2-656ACC6B9EF0}" destId="{945E640E-78AE-431E-956B-3E2023C4EDC7}" srcOrd="2" destOrd="0" presId="urn:microsoft.com/office/officeart/2018/2/layout/IconVerticalSolidList"/>
    <dgm:cxn modelId="{08138EA0-C73E-4256-B136-D57111F8405E}" type="presParOf" srcId="{40FCEFB3-0DD4-4112-94E2-656ACC6B9EF0}" destId="{A00F83DE-E682-4519-BC97-4538AC134C85}" srcOrd="3" destOrd="0" presId="urn:microsoft.com/office/officeart/2018/2/layout/IconVerticalSolidList"/>
    <dgm:cxn modelId="{B9126B64-12A9-4CF6-922A-7A4D2C8C776F}" type="presParOf" srcId="{F2641A30-E3CD-4D27-8B52-85F055929672}" destId="{5A830699-C7C4-4ADC-8D04-5F6CD883C5B9}" srcOrd="1" destOrd="0" presId="urn:microsoft.com/office/officeart/2018/2/layout/IconVerticalSolidList"/>
    <dgm:cxn modelId="{83595695-F1A0-43E5-925F-C238EB6A14A4}" type="presParOf" srcId="{F2641A30-E3CD-4D27-8B52-85F055929672}" destId="{BEF0A964-4A4B-4591-B538-C5BCEF68A605}" srcOrd="2" destOrd="0" presId="urn:microsoft.com/office/officeart/2018/2/layout/IconVerticalSolidList"/>
    <dgm:cxn modelId="{4C4CC5BD-EEBB-4F42-A63A-EAF98973875D}" type="presParOf" srcId="{BEF0A964-4A4B-4591-B538-C5BCEF68A605}" destId="{F9DF239D-8F26-4F2C-BA04-F7A9EDAB7010}" srcOrd="0" destOrd="0" presId="urn:microsoft.com/office/officeart/2018/2/layout/IconVerticalSolidList"/>
    <dgm:cxn modelId="{84CB6A66-B461-4E83-90BD-D6E47BE5A4D4}" type="presParOf" srcId="{BEF0A964-4A4B-4591-B538-C5BCEF68A605}" destId="{8F9C5186-D961-4FC4-886A-14FE9EFADCF5}" srcOrd="1" destOrd="0" presId="urn:microsoft.com/office/officeart/2018/2/layout/IconVerticalSolidList"/>
    <dgm:cxn modelId="{07658296-82A6-4400-AC7F-FB34B30EECF2}" type="presParOf" srcId="{BEF0A964-4A4B-4591-B538-C5BCEF68A605}" destId="{71CD1769-D7A9-4319-9E73-C356A73CB49A}" srcOrd="2" destOrd="0" presId="urn:microsoft.com/office/officeart/2018/2/layout/IconVerticalSolidList"/>
    <dgm:cxn modelId="{AA6E93C2-7E77-426D-B2AD-9C07BCEEC4E3}" type="presParOf" srcId="{BEF0A964-4A4B-4591-B538-C5BCEF68A605}" destId="{F4B30A47-B406-492F-A43C-CDDB1F0F5171}" srcOrd="3" destOrd="0" presId="urn:microsoft.com/office/officeart/2018/2/layout/IconVerticalSolidList"/>
    <dgm:cxn modelId="{BED8C2BB-316B-4757-A6E1-56BA9806EC5F}" type="presParOf" srcId="{F2641A30-E3CD-4D27-8B52-85F055929672}" destId="{7BB38D5B-AE9F-4B2E-84C7-F3862BC15304}" srcOrd="3" destOrd="0" presId="urn:microsoft.com/office/officeart/2018/2/layout/IconVerticalSolidList"/>
    <dgm:cxn modelId="{0DF6FE65-9A1C-4F1C-AAFC-169573BC4D76}" type="presParOf" srcId="{F2641A30-E3CD-4D27-8B52-85F055929672}" destId="{2B117D31-44F2-4077-9265-6EF338176E44}" srcOrd="4" destOrd="0" presId="urn:microsoft.com/office/officeart/2018/2/layout/IconVerticalSolidList"/>
    <dgm:cxn modelId="{556ED6C8-1C08-4DC6-8995-7B3C34AE85D2}" type="presParOf" srcId="{2B117D31-44F2-4077-9265-6EF338176E44}" destId="{7BFA3166-3E19-4783-BCB1-F57C6B6FECD6}" srcOrd="0" destOrd="0" presId="urn:microsoft.com/office/officeart/2018/2/layout/IconVerticalSolidList"/>
    <dgm:cxn modelId="{404E44E1-76EE-476D-B63E-980B99D04462}" type="presParOf" srcId="{2B117D31-44F2-4077-9265-6EF338176E44}" destId="{B2FA1B30-B118-4827-830F-FF0981125B0E}" srcOrd="1" destOrd="0" presId="urn:microsoft.com/office/officeart/2018/2/layout/IconVerticalSolidList"/>
    <dgm:cxn modelId="{19C1B204-5BCF-4F6D-AC1D-8E3E14BC0EEE}" type="presParOf" srcId="{2B117D31-44F2-4077-9265-6EF338176E44}" destId="{88006506-E55F-4D83-988C-813C1A4DF807}" srcOrd="2" destOrd="0" presId="urn:microsoft.com/office/officeart/2018/2/layout/IconVerticalSolidList"/>
    <dgm:cxn modelId="{9EB442DC-A102-4D76-AB95-1C85EEE05642}" type="presParOf" srcId="{2B117D31-44F2-4077-9265-6EF338176E44}" destId="{439D5E31-960D-4090-820D-351A967DF023}" srcOrd="3" destOrd="0" presId="urn:microsoft.com/office/officeart/2018/2/layout/IconVerticalSolidList"/>
    <dgm:cxn modelId="{89A1A400-11A7-49C0-A0D9-0C7261850C02}" type="presParOf" srcId="{F2641A30-E3CD-4D27-8B52-85F055929672}" destId="{D113809E-3A56-4BFE-A59B-44452FF6C7DC}" srcOrd="5" destOrd="0" presId="urn:microsoft.com/office/officeart/2018/2/layout/IconVerticalSolidList"/>
    <dgm:cxn modelId="{6164AA31-5969-4A61-83B8-B8A8FC914DAC}" type="presParOf" srcId="{F2641A30-E3CD-4D27-8B52-85F055929672}" destId="{3F141CB8-46FD-4BD8-BC86-12A5D4B1EEE3}" srcOrd="6" destOrd="0" presId="urn:microsoft.com/office/officeart/2018/2/layout/IconVerticalSolidList"/>
    <dgm:cxn modelId="{EE74AE3A-8EC5-494F-9548-C3A81C25BEA6}" type="presParOf" srcId="{3F141CB8-46FD-4BD8-BC86-12A5D4B1EEE3}" destId="{032DFF94-5927-44AD-9640-584747D270CD}" srcOrd="0" destOrd="0" presId="urn:microsoft.com/office/officeart/2018/2/layout/IconVerticalSolidList"/>
    <dgm:cxn modelId="{EA995DCE-6F97-4E8F-B330-B37690E7AD2F}" type="presParOf" srcId="{3F141CB8-46FD-4BD8-BC86-12A5D4B1EEE3}" destId="{A847A9AD-C5B8-4646-AEDC-5680D7FCD975}" srcOrd="1" destOrd="0" presId="urn:microsoft.com/office/officeart/2018/2/layout/IconVerticalSolidList"/>
    <dgm:cxn modelId="{6E2B2F0D-BF2C-4D9F-9A47-916A25969E3F}" type="presParOf" srcId="{3F141CB8-46FD-4BD8-BC86-12A5D4B1EEE3}" destId="{75D63C59-B0E8-44A5-8FA0-B129E7C5160D}" srcOrd="2" destOrd="0" presId="urn:microsoft.com/office/officeart/2018/2/layout/IconVerticalSolidList"/>
    <dgm:cxn modelId="{4A587FA2-7C1E-4D80-9680-813C9F6D00CA}" type="presParOf" srcId="{3F141CB8-46FD-4BD8-BC86-12A5D4B1EEE3}" destId="{9FE1DEA7-60EF-44C8-A791-41239B47114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FEDA64-8E33-4434-9EA5-AD06238BC836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C91744D7-9663-49C3-82A9-33E675D73490}">
      <dgm:prSet/>
      <dgm:spPr/>
      <dgm:t>
        <a:bodyPr/>
        <a:lstStyle/>
        <a:p>
          <a:r>
            <a:rPr lang="en-GB" dirty="0"/>
            <a:t>To gain an understanding about peri/menopause</a:t>
          </a:r>
          <a:endParaRPr lang="en-US" dirty="0"/>
        </a:p>
      </dgm:t>
    </dgm:pt>
    <dgm:pt modelId="{37BE65B7-2C3A-4095-BE57-7BA3160EEFB6}" type="parTrans" cxnId="{D7B0EF34-B8C6-4646-BCD4-F545B703DFDE}">
      <dgm:prSet/>
      <dgm:spPr/>
      <dgm:t>
        <a:bodyPr/>
        <a:lstStyle/>
        <a:p>
          <a:endParaRPr lang="en-US"/>
        </a:p>
      </dgm:t>
    </dgm:pt>
    <dgm:pt modelId="{0876415C-EBFF-4B8E-B35C-D678983DDAF2}" type="sibTrans" cxnId="{D7B0EF34-B8C6-4646-BCD4-F545B703DFDE}">
      <dgm:prSet/>
      <dgm:spPr/>
      <dgm:t>
        <a:bodyPr/>
        <a:lstStyle/>
        <a:p>
          <a:endParaRPr lang="en-US"/>
        </a:p>
      </dgm:t>
    </dgm:pt>
    <dgm:pt modelId="{871A1A01-1D6F-457C-99A0-FCBED8CBCCF2}">
      <dgm:prSet/>
      <dgm:spPr/>
      <dgm:t>
        <a:bodyPr/>
        <a:lstStyle/>
        <a:p>
          <a:r>
            <a:rPr lang="en-GB"/>
            <a:t>To promote lifestyle changes (e.g., wellbeing-focused)</a:t>
          </a:r>
          <a:endParaRPr lang="en-US"/>
        </a:p>
      </dgm:t>
    </dgm:pt>
    <dgm:pt modelId="{CDD34ED7-95A1-44E9-9EC9-F3A31D0E5B97}" type="parTrans" cxnId="{7B93BD75-5981-4BFC-847E-F0329DC17A7B}">
      <dgm:prSet/>
      <dgm:spPr/>
      <dgm:t>
        <a:bodyPr/>
        <a:lstStyle/>
        <a:p>
          <a:endParaRPr lang="en-US"/>
        </a:p>
      </dgm:t>
    </dgm:pt>
    <dgm:pt modelId="{99E03FC5-0177-473C-80C4-0EBEB57904B1}" type="sibTrans" cxnId="{7B93BD75-5981-4BFC-847E-F0329DC17A7B}">
      <dgm:prSet/>
      <dgm:spPr/>
      <dgm:t>
        <a:bodyPr/>
        <a:lstStyle/>
        <a:p>
          <a:endParaRPr lang="en-US"/>
        </a:p>
      </dgm:t>
    </dgm:pt>
    <dgm:pt modelId="{513E49CC-5C46-4F9F-9937-04FDE4B66566}">
      <dgm:prSet/>
      <dgm:spPr/>
      <dgm:t>
        <a:bodyPr/>
        <a:lstStyle/>
        <a:p>
          <a:r>
            <a:rPr lang="en-GB"/>
            <a:t>To educate the link between menopause and mental health</a:t>
          </a:r>
          <a:endParaRPr lang="en-US"/>
        </a:p>
      </dgm:t>
    </dgm:pt>
    <dgm:pt modelId="{260ED5F0-7DD6-4A2C-A69A-F0F54FD0DCCD}" type="parTrans" cxnId="{9827358D-65AD-41AB-9741-0A14284C1A8A}">
      <dgm:prSet/>
      <dgm:spPr/>
      <dgm:t>
        <a:bodyPr/>
        <a:lstStyle/>
        <a:p>
          <a:endParaRPr lang="en-US"/>
        </a:p>
      </dgm:t>
    </dgm:pt>
    <dgm:pt modelId="{0CBF5A6A-348E-442C-8817-1C13D4445AA5}" type="sibTrans" cxnId="{9827358D-65AD-41AB-9741-0A14284C1A8A}">
      <dgm:prSet/>
      <dgm:spPr/>
      <dgm:t>
        <a:bodyPr/>
        <a:lstStyle/>
        <a:p>
          <a:endParaRPr lang="en-US"/>
        </a:p>
      </dgm:t>
    </dgm:pt>
    <dgm:pt modelId="{7B3DADFC-90B3-4634-843C-A98B41A2CEAD}">
      <dgm:prSet/>
      <dgm:spPr/>
      <dgm:t>
        <a:bodyPr/>
        <a:lstStyle/>
        <a:p>
          <a:r>
            <a:rPr lang="en-GB"/>
            <a:t>To develop strategies to manage symptoms</a:t>
          </a:r>
          <a:endParaRPr lang="en-US"/>
        </a:p>
      </dgm:t>
    </dgm:pt>
    <dgm:pt modelId="{8C8AB795-5887-4DE7-B5BF-3238455A153F}" type="parTrans" cxnId="{60247BFA-8FF5-4BB8-BD7A-AE45A24CFE0D}">
      <dgm:prSet/>
      <dgm:spPr/>
      <dgm:t>
        <a:bodyPr/>
        <a:lstStyle/>
        <a:p>
          <a:endParaRPr lang="en-US"/>
        </a:p>
      </dgm:t>
    </dgm:pt>
    <dgm:pt modelId="{45EFCBDA-1C24-4592-AE19-CA1229034C65}" type="sibTrans" cxnId="{60247BFA-8FF5-4BB8-BD7A-AE45A24CFE0D}">
      <dgm:prSet/>
      <dgm:spPr/>
      <dgm:t>
        <a:bodyPr/>
        <a:lstStyle/>
        <a:p>
          <a:endParaRPr lang="en-US"/>
        </a:p>
      </dgm:t>
    </dgm:pt>
    <dgm:pt modelId="{615261F7-0D03-45A0-BDE1-E6CD6FD2A10A}">
      <dgm:prSet/>
      <dgm:spPr/>
      <dgm:t>
        <a:bodyPr/>
        <a:lstStyle/>
        <a:p>
          <a:r>
            <a:rPr lang="en-GB"/>
            <a:t>To learn about HRT and accessing treatment</a:t>
          </a:r>
          <a:endParaRPr lang="en-US"/>
        </a:p>
      </dgm:t>
    </dgm:pt>
    <dgm:pt modelId="{A85E5345-90D9-4013-B788-6A109731DB6C}" type="parTrans" cxnId="{03F89C4E-A61C-41AA-9BDE-82B1FCD9816B}">
      <dgm:prSet/>
      <dgm:spPr/>
      <dgm:t>
        <a:bodyPr/>
        <a:lstStyle/>
        <a:p>
          <a:endParaRPr lang="en-US"/>
        </a:p>
      </dgm:t>
    </dgm:pt>
    <dgm:pt modelId="{CDD7BDB1-7A3A-461A-BC71-B5A35D4815DC}" type="sibTrans" cxnId="{03F89C4E-A61C-41AA-9BDE-82B1FCD9816B}">
      <dgm:prSet/>
      <dgm:spPr/>
      <dgm:t>
        <a:bodyPr/>
        <a:lstStyle/>
        <a:p>
          <a:endParaRPr lang="en-US"/>
        </a:p>
      </dgm:t>
    </dgm:pt>
    <dgm:pt modelId="{0C639151-A0B3-4A9F-BA15-09014421E156}">
      <dgm:prSet/>
      <dgm:spPr/>
      <dgm:t>
        <a:bodyPr/>
        <a:lstStyle/>
        <a:p>
          <a:r>
            <a:rPr lang="en-GB"/>
            <a:t>To create a safe space to openly talk </a:t>
          </a:r>
          <a:endParaRPr lang="en-US"/>
        </a:p>
      </dgm:t>
    </dgm:pt>
    <dgm:pt modelId="{A1586A38-DB65-4B4A-8884-4A04EAD1D97F}" type="parTrans" cxnId="{B6E1781F-536F-4C6C-89CE-CBD73F968558}">
      <dgm:prSet/>
      <dgm:spPr/>
      <dgm:t>
        <a:bodyPr/>
        <a:lstStyle/>
        <a:p>
          <a:endParaRPr lang="en-US"/>
        </a:p>
      </dgm:t>
    </dgm:pt>
    <dgm:pt modelId="{8D23DD93-28B3-4123-A339-79DFC6FAC020}" type="sibTrans" cxnId="{B6E1781F-536F-4C6C-89CE-CBD73F968558}">
      <dgm:prSet/>
      <dgm:spPr/>
      <dgm:t>
        <a:bodyPr/>
        <a:lstStyle/>
        <a:p>
          <a:endParaRPr lang="en-US"/>
        </a:p>
      </dgm:t>
    </dgm:pt>
    <dgm:pt modelId="{C88DFC94-F80E-45EA-9563-1377C5667C23}">
      <dgm:prSet/>
      <dgm:spPr/>
      <dgm:t>
        <a:bodyPr/>
        <a:lstStyle/>
        <a:p>
          <a:r>
            <a:rPr lang="en-GB"/>
            <a:t>To actively contribute and engage in discussions – this is a peer-led group </a:t>
          </a:r>
          <a:endParaRPr lang="en-US"/>
        </a:p>
      </dgm:t>
    </dgm:pt>
    <dgm:pt modelId="{4835C260-3324-4739-A236-D5A138262C52}" type="parTrans" cxnId="{C173BE2C-2202-4D8A-B725-0E325C935A92}">
      <dgm:prSet/>
      <dgm:spPr/>
      <dgm:t>
        <a:bodyPr/>
        <a:lstStyle/>
        <a:p>
          <a:endParaRPr lang="en-US"/>
        </a:p>
      </dgm:t>
    </dgm:pt>
    <dgm:pt modelId="{64733E7D-3DDC-4AC2-B801-3134E5882DC2}" type="sibTrans" cxnId="{C173BE2C-2202-4D8A-B725-0E325C935A92}">
      <dgm:prSet/>
      <dgm:spPr/>
      <dgm:t>
        <a:bodyPr/>
        <a:lstStyle/>
        <a:p>
          <a:endParaRPr lang="en-US"/>
        </a:p>
      </dgm:t>
    </dgm:pt>
    <dgm:pt modelId="{30E1D423-8059-4C9B-A041-F7A9078F9D0C}" type="pres">
      <dgm:prSet presAssocID="{9DFEDA64-8E33-4434-9EA5-AD06238BC836}" presName="vert0" presStyleCnt="0">
        <dgm:presLayoutVars>
          <dgm:dir/>
          <dgm:animOne val="branch"/>
          <dgm:animLvl val="lvl"/>
        </dgm:presLayoutVars>
      </dgm:prSet>
      <dgm:spPr/>
    </dgm:pt>
    <dgm:pt modelId="{85EB6882-2DED-459E-9105-6BEC4E722332}" type="pres">
      <dgm:prSet presAssocID="{C91744D7-9663-49C3-82A9-33E675D73490}" presName="thickLine" presStyleLbl="alignNode1" presStyleIdx="0" presStyleCnt="7"/>
      <dgm:spPr/>
    </dgm:pt>
    <dgm:pt modelId="{9844861A-F128-4943-9234-B97591824C18}" type="pres">
      <dgm:prSet presAssocID="{C91744D7-9663-49C3-82A9-33E675D73490}" presName="horz1" presStyleCnt="0"/>
      <dgm:spPr/>
    </dgm:pt>
    <dgm:pt modelId="{66F6FB6F-1654-4123-A0D5-92787DF30C30}" type="pres">
      <dgm:prSet presAssocID="{C91744D7-9663-49C3-82A9-33E675D73490}" presName="tx1" presStyleLbl="revTx" presStyleIdx="0" presStyleCnt="7"/>
      <dgm:spPr/>
    </dgm:pt>
    <dgm:pt modelId="{AB3B0E4C-7D30-4E6A-B8AA-E36BC05293DA}" type="pres">
      <dgm:prSet presAssocID="{C91744D7-9663-49C3-82A9-33E675D73490}" presName="vert1" presStyleCnt="0"/>
      <dgm:spPr/>
    </dgm:pt>
    <dgm:pt modelId="{FFF9706C-0F62-456A-8E0B-B26866A73C7F}" type="pres">
      <dgm:prSet presAssocID="{871A1A01-1D6F-457C-99A0-FCBED8CBCCF2}" presName="thickLine" presStyleLbl="alignNode1" presStyleIdx="1" presStyleCnt="7"/>
      <dgm:spPr/>
    </dgm:pt>
    <dgm:pt modelId="{C51ED34D-A43C-47AE-AB6A-8AB783F60408}" type="pres">
      <dgm:prSet presAssocID="{871A1A01-1D6F-457C-99A0-FCBED8CBCCF2}" presName="horz1" presStyleCnt="0"/>
      <dgm:spPr/>
    </dgm:pt>
    <dgm:pt modelId="{B8209865-F5BB-4ED2-9DD4-3E141947A1E4}" type="pres">
      <dgm:prSet presAssocID="{871A1A01-1D6F-457C-99A0-FCBED8CBCCF2}" presName="tx1" presStyleLbl="revTx" presStyleIdx="1" presStyleCnt="7"/>
      <dgm:spPr/>
    </dgm:pt>
    <dgm:pt modelId="{2F20EC4B-CB63-42AB-9B57-BEB11A16D488}" type="pres">
      <dgm:prSet presAssocID="{871A1A01-1D6F-457C-99A0-FCBED8CBCCF2}" presName="vert1" presStyleCnt="0"/>
      <dgm:spPr/>
    </dgm:pt>
    <dgm:pt modelId="{60115FFC-2313-4223-B23C-00A36267D3F0}" type="pres">
      <dgm:prSet presAssocID="{513E49CC-5C46-4F9F-9937-04FDE4B66566}" presName="thickLine" presStyleLbl="alignNode1" presStyleIdx="2" presStyleCnt="7"/>
      <dgm:spPr/>
    </dgm:pt>
    <dgm:pt modelId="{18BEA2C4-A505-4826-9FA7-2E3012A00229}" type="pres">
      <dgm:prSet presAssocID="{513E49CC-5C46-4F9F-9937-04FDE4B66566}" presName="horz1" presStyleCnt="0"/>
      <dgm:spPr/>
    </dgm:pt>
    <dgm:pt modelId="{65D0A9E7-932F-446A-8041-A5A3A2612B7C}" type="pres">
      <dgm:prSet presAssocID="{513E49CC-5C46-4F9F-9937-04FDE4B66566}" presName="tx1" presStyleLbl="revTx" presStyleIdx="2" presStyleCnt="7"/>
      <dgm:spPr/>
    </dgm:pt>
    <dgm:pt modelId="{8672023C-826B-4DF2-9763-D63C6C57D2CF}" type="pres">
      <dgm:prSet presAssocID="{513E49CC-5C46-4F9F-9937-04FDE4B66566}" presName="vert1" presStyleCnt="0"/>
      <dgm:spPr/>
    </dgm:pt>
    <dgm:pt modelId="{4BFACB4B-9542-46E8-A8EB-77E387F07E83}" type="pres">
      <dgm:prSet presAssocID="{7B3DADFC-90B3-4634-843C-A98B41A2CEAD}" presName="thickLine" presStyleLbl="alignNode1" presStyleIdx="3" presStyleCnt="7"/>
      <dgm:spPr/>
    </dgm:pt>
    <dgm:pt modelId="{71FFEEBA-34F0-41C7-A286-70D2FD06A1F2}" type="pres">
      <dgm:prSet presAssocID="{7B3DADFC-90B3-4634-843C-A98B41A2CEAD}" presName="horz1" presStyleCnt="0"/>
      <dgm:spPr/>
    </dgm:pt>
    <dgm:pt modelId="{AF6048C2-A8F5-4E7B-BB88-F833863CA80B}" type="pres">
      <dgm:prSet presAssocID="{7B3DADFC-90B3-4634-843C-A98B41A2CEAD}" presName="tx1" presStyleLbl="revTx" presStyleIdx="3" presStyleCnt="7"/>
      <dgm:spPr/>
    </dgm:pt>
    <dgm:pt modelId="{80458319-FE81-4EA9-915C-C5E5A5ED451B}" type="pres">
      <dgm:prSet presAssocID="{7B3DADFC-90B3-4634-843C-A98B41A2CEAD}" presName="vert1" presStyleCnt="0"/>
      <dgm:spPr/>
    </dgm:pt>
    <dgm:pt modelId="{D540B211-DCC2-4D7A-A489-24A5185EC3C8}" type="pres">
      <dgm:prSet presAssocID="{615261F7-0D03-45A0-BDE1-E6CD6FD2A10A}" presName="thickLine" presStyleLbl="alignNode1" presStyleIdx="4" presStyleCnt="7"/>
      <dgm:spPr/>
    </dgm:pt>
    <dgm:pt modelId="{9A9BA262-0AD6-4AB3-8E94-8B6B71A10B2E}" type="pres">
      <dgm:prSet presAssocID="{615261F7-0D03-45A0-BDE1-E6CD6FD2A10A}" presName="horz1" presStyleCnt="0"/>
      <dgm:spPr/>
    </dgm:pt>
    <dgm:pt modelId="{CF05F1AC-2C5E-4E5E-997F-CA7FACC71A4B}" type="pres">
      <dgm:prSet presAssocID="{615261F7-0D03-45A0-BDE1-E6CD6FD2A10A}" presName="tx1" presStyleLbl="revTx" presStyleIdx="4" presStyleCnt="7"/>
      <dgm:spPr/>
    </dgm:pt>
    <dgm:pt modelId="{5A043980-59B7-4635-BD18-1F724A6D0E07}" type="pres">
      <dgm:prSet presAssocID="{615261F7-0D03-45A0-BDE1-E6CD6FD2A10A}" presName="vert1" presStyleCnt="0"/>
      <dgm:spPr/>
    </dgm:pt>
    <dgm:pt modelId="{ADFAF0BE-8966-485D-B333-C65635A15965}" type="pres">
      <dgm:prSet presAssocID="{0C639151-A0B3-4A9F-BA15-09014421E156}" presName="thickLine" presStyleLbl="alignNode1" presStyleIdx="5" presStyleCnt="7"/>
      <dgm:spPr/>
    </dgm:pt>
    <dgm:pt modelId="{513B3358-EBC4-4042-9069-23C480C0D82B}" type="pres">
      <dgm:prSet presAssocID="{0C639151-A0B3-4A9F-BA15-09014421E156}" presName="horz1" presStyleCnt="0"/>
      <dgm:spPr/>
    </dgm:pt>
    <dgm:pt modelId="{D62C5DB6-DE5D-4253-9B9D-611848425FC2}" type="pres">
      <dgm:prSet presAssocID="{0C639151-A0B3-4A9F-BA15-09014421E156}" presName="tx1" presStyleLbl="revTx" presStyleIdx="5" presStyleCnt="7"/>
      <dgm:spPr/>
    </dgm:pt>
    <dgm:pt modelId="{7A4937D2-A20D-4F14-8810-BC5517000832}" type="pres">
      <dgm:prSet presAssocID="{0C639151-A0B3-4A9F-BA15-09014421E156}" presName="vert1" presStyleCnt="0"/>
      <dgm:spPr/>
    </dgm:pt>
    <dgm:pt modelId="{C27DFC7F-1773-4207-BEEB-258B9CE02EEE}" type="pres">
      <dgm:prSet presAssocID="{C88DFC94-F80E-45EA-9563-1377C5667C23}" presName="thickLine" presStyleLbl="alignNode1" presStyleIdx="6" presStyleCnt="7"/>
      <dgm:spPr/>
    </dgm:pt>
    <dgm:pt modelId="{6D44E4CB-A45B-42C3-8834-9B084255F766}" type="pres">
      <dgm:prSet presAssocID="{C88DFC94-F80E-45EA-9563-1377C5667C23}" presName="horz1" presStyleCnt="0"/>
      <dgm:spPr/>
    </dgm:pt>
    <dgm:pt modelId="{81843F54-8227-4BB6-8B9A-5D647A209F1B}" type="pres">
      <dgm:prSet presAssocID="{C88DFC94-F80E-45EA-9563-1377C5667C23}" presName="tx1" presStyleLbl="revTx" presStyleIdx="6" presStyleCnt="7"/>
      <dgm:spPr/>
    </dgm:pt>
    <dgm:pt modelId="{C9E76C53-A072-4FDD-A8DB-743DA815B3F1}" type="pres">
      <dgm:prSet presAssocID="{C88DFC94-F80E-45EA-9563-1377C5667C23}" presName="vert1" presStyleCnt="0"/>
      <dgm:spPr/>
    </dgm:pt>
  </dgm:ptLst>
  <dgm:cxnLst>
    <dgm:cxn modelId="{B6E1781F-536F-4C6C-89CE-CBD73F968558}" srcId="{9DFEDA64-8E33-4434-9EA5-AD06238BC836}" destId="{0C639151-A0B3-4A9F-BA15-09014421E156}" srcOrd="5" destOrd="0" parTransId="{A1586A38-DB65-4B4A-8884-4A04EAD1D97F}" sibTransId="{8D23DD93-28B3-4123-A339-79DFC6FAC020}"/>
    <dgm:cxn modelId="{C173BE2C-2202-4D8A-B725-0E325C935A92}" srcId="{9DFEDA64-8E33-4434-9EA5-AD06238BC836}" destId="{C88DFC94-F80E-45EA-9563-1377C5667C23}" srcOrd="6" destOrd="0" parTransId="{4835C260-3324-4739-A236-D5A138262C52}" sibTransId="{64733E7D-3DDC-4AC2-B801-3134E5882DC2}"/>
    <dgm:cxn modelId="{D7B0EF34-B8C6-4646-BCD4-F545B703DFDE}" srcId="{9DFEDA64-8E33-4434-9EA5-AD06238BC836}" destId="{C91744D7-9663-49C3-82A9-33E675D73490}" srcOrd="0" destOrd="0" parTransId="{37BE65B7-2C3A-4095-BE57-7BA3160EEFB6}" sibTransId="{0876415C-EBFF-4B8E-B35C-D678983DDAF2}"/>
    <dgm:cxn modelId="{03F89C4E-A61C-41AA-9BDE-82B1FCD9816B}" srcId="{9DFEDA64-8E33-4434-9EA5-AD06238BC836}" destId="{615261F7-0D03-45A0-BDE1-E6CD6FD2A10A}" srcOrd="4" destOrd="0" parTransId="{A85E5345-90D9-4013-B788-6A109731DB6C}" sibTransId="{CDD7BDB1-7A3A-461A-BC71-B5A35D4815DC}"/>
    <dgm:cxn modelId="{7B93BD75-5981-4BFC-847E-F0329DC17A7B}" srcId="{9DFEDA64-8E33-4434-9EA5-AD06238BC836}" destId="{871A1A01-1D6F-457C-99A0-FCBED8CBCCF2}" srcOrd="1" destOrd="0" parTransId="{CDD34ED7-95A1-44E9-9EC9-F3A31D0E5B97}" sibTransId="{99E03FC5-0177-473C-80C4-0EBEB57904B1}"/>
    <dgm:cxn modelId="{9827358D-65AD-41AB-9741-0A14284C1A8A}" srcId="{9DFEDA64-8E33-4434-9EA5-AD06238BC836}" destId="{513E49CC-5C46-4F9F-9937-04FDE4B66566}" srcOrd="2" destOrd="0" parTransId="{260ED5F0-7DD6-4A2C-A69A-F0F54FD0DCCD}" sibTransId="{0CBF5A6A-348E-442C-8817-1C13D4445AA5}"/>
    <dgm:cxn modelId="{9DD46F99-AFE7-4161-92BB-E47D282BD55C}" type="presOf" srcId="{9DFEDA64-8E33-4434-9EA5-AD06238BC836}" destId="{30E1D423-8059-4C9B-A041-F7A9078F9D0C}" srcOrd="0" destOrd="0" presId="urn:microsoft.com/office/officeart/2008/layout/LinedList"/>
    <dgm:cxn modelId="{A6461F9A-7465-4D01-A927-6BCCBE4AEA30}" type="presOf" srcId="{615261F7-0D03-45A0-BDE1-E6CD6FD2A10A}" destId="{CF05F1AC-2C5E-4E5E-997F-CA7FACC71A4B}" srcOrd="0" destOrd="0" presId="urn:microsoft.com/office/officeart/2008/layout/LinedList"/>
    <dgm:cxn modelId="{675B749D-6E6E-4964-B0BE-E7E3CE7D3E2B}" type="presOf" srcId="{C88DFC94-F80E-45EA-9563-1377C5667C23}" destId="{81843F54-8227-4BB6-8B9A-5D647A209F1B}" srcOrd="0" destOrd="0" presId="urn:microsoft.com/office/officeart/2008/layout/LinedList"/>
    <dgm:cxn modelId="{B2E0BBA0-ACDE-4AE2-A9AC-C8373097C391}" type="presOf" srcId="{513E49CC-5C46-4F9F-9937-04FDE4B66566}" destId="{65D0A9E7-932F-446A-8041-A5A3A2612B7C}" srcOrd="0" destOrd="0" presId="urn:microsoft.com/office/officeart/2008/layout/LinedList"/>
    <dgm:cxn modelId="{FF29E7EB-987F-4B48-B544-EFBF747D2978}" type="presOf" srcId="{0C639151-A0B3-4A9F-BA15-09014421E156}" destId="{D62C5DB6-DE5D-4253-9B9D-611848425FC2}" srcOrd="0" destOrd="0" presId="urn:microsoft.com/office/officeart/2008/layout/LinedList"/>
    <dgm:cxn modelId="{6F5506F0-5289-47B1-BC67-883E086403A7}" type="presOf" srcId="{C91744D7-9663-49C3-82A9-33E675D73490}" destId="{66F6FB6F-1654-4123-A0D5-92787DF30C30}" srcOrd="0" destOrd="0" presId="urn:microsoft.com/office/officeart/2008/layout/LinedList"/>
    <dgm:cxn modelId="{4DFA44F2-3130-4C2A-9493-2C82655CC205}" type="presOf" srcId="{871A1A01-1D6F-457C-99A0-FCBED8CBCCF2}" destId="{B8209865-F5BB-4ED2-9DD4-3E141947A1E4}" srcOrd="0" destOrd="0" presId="urn:microsoft.com/office/officeart/2008/layout/LinedList"/>
    <dgm:cxn modelId="{E36169F5-E365-4988-827B-E231A2F584F4}" type="presOf" srcId="{7B3DADFC-90B3-4634-843C-A98B41A2CEAD}" destId="{AF6048C2-A8F5-4E7B-BB88-F833863CA80B}" srcOrd="0" destOrd="0" presId="urn:microsoft.com/office/officeart/2008/layout/LinedList"/>
    <dgm:cxn modelId="{60247BFA-8FF5-4BB8-BD7A-AE45A24CFE0D}" srcId="{9DFEDA64-8E33-4434-9EA5-AD06238BC836}" destId="{7B3DADFC-90B3-4634-843C-A98B41A2CEAD}" srcOrd="3" destOrd="0" parTransId="{8C8AB795-5887-4DE7-B5BF-3238455A153F}" sibTransId="{45EFCBDA-1C24-4592-AE19-CA1229034C65}"/>
    <dgm:cxn modelId="{5939868B-BC73-46DB-938B-160BF96C908F}" type="presParOf" srcId="{30E1D423-8059-4C9B-A041-F7A9078F9D0C}" destId="{85EB6882-2DED-459E-9105-6BEC4E722332}" srcOrd="0" destOrd="0" presId="urn:microsoft.com/office/officeart/2008/layout/LinedList"/>
    <dgm:cxn modelId="{EDA43518-FCCC-4D35-B84C-E76E8A236145}" type="presParOf" srcId="{30E1D423-8059-4C9B-A041-F7A9078F9D0C}" destId="{9844861A-F128-4943-9234-B97591824C18}" srcOrd="1" destOrd="0" presId="urn:microsoft.com/office/officeart/2008/layout/LinedList"/>
    <dgm:cxn modelId="{54F19138-BBE8-4A14-9106-A9AFFDF2F378}" type="presParOf" srcId="{9844861A-F128-4943-9234-B97591824C18}" destId="{66F6FB6F-1654-4123-A0D5-92787DF30C30}" srcOrd="0" destOrd="0" presId="urn:microsoft.com/office/officeart/2008/layout/LinedList"/>
    <dgm:cxn modelId="{66C8DA02-FE8F-4570-AB44-C88537F3D5DA}" type="presParOf" srcId="{9844861A-F128-4943-9234-B97591824C18}" destId="{AB3B0E4C-7D30-4E6A-B8AA-E36BC05293DA}" srcOrd="1" destOrd="0" presId="urn:microsoft.com/office/officeart/2008/layout/LinedList"/>
    <dgm:cxn modelId="{2F51655D-8FF6-41C4-887D-FDDE80A0261E}" type="presParOf" srcId="{30E1D423-8059-4C9B-A041-F7A9078F9D0C}" destId="{FFF9706C-0F62-456A-8E0B-B26866A73C7F}" srcOrd="2" destOrd="0" presId="urn:microsoft.com/office/officeart/2008/layout/LinedList"/>
    <dgm:cxn modelId="{DCAA2DED-04A7-4FE4-A6DD-678BC37140B8}" type="presParOf" srcId="{30E1D423-8059-4C9B-A041-F7A9078F9D0C}" destId="{C51ED34D-A43C-47AE-AB6A-8AB783F60408}" srcOrd="3" destOrd="0" presId="urn:microsoft.com/office/officeart/2008/layout/LinedList"/>
    <dgm:cxn modelId="{03999D3E-89AD-4C1C-8B99-403E432FD300}" type="presParOf" srcId="{C51ED34D-A43C-47AE-AB6A-8AB783F60408}" destId="{B8209865-F5BB-4ED2-9DD4-3E141947A1E4}" srcOrd="0" destOrd="0" presId="urn:microsoft.com/office/officeart/2008/layout/LinedList"/>
    <dgm:cxn modelId="{764A241A-89CF-47D2-B8A8-BA126FA90847}" type="presParOf" srcId="{C51ED34D-A43C-47AE-AB6A-8AB783F60408}" destId="{2F20EC4B-CB63-42AB-9B57-BEB11A16D488}" srcOrd="1" destOrd="0" presId="urn:microsoft.com/office/officeart/2008/layout/LinedList"/>
    <dgm:cxn modelId="{C1814196-1379-4E79-95D7-6E7E515DFC1D}" type="presParOf" srcId="{30E1D423-8059-4C9B-A041-F7A9078F9D0C}" destId="{60115FFC-2313-4223-B23C-00A36267D3F0}" srcOrd="4" destOrd="0" presId="urn:microsoft.com/office/officeart/2008/layout/LinedList"/>
    <dgm:cxn modelId="{DD496719-5424-4742-9343-4F1D8A32A0D3}" type="presParOf" srcId="{30E1D423-8059-4C9B-A041-F7A9078F9D0C}" destId="{18BEA2C4-A505-4826-9FA7-2E3012A00229}" srcOrd="5" destOrd="0" presId="urn:microsoft.com/office/officeart/2008/layout/LinedList"/>
    <dgm:cxn modelId="{23F54CAA-8F59-4ACA-88DB-E9657BDCC60A}" type="presParOf" srcId="{18BEA2C4-A505-4826-9FA7-2E3012A00229}" destId="{65D0A9E7-932F-446A-8041-A5A3A2612B7C}" srcOrd="0" destOrd="0" presId="urn:microsoft.com/office/officeart/2008/layout/LinedList"/>
    <dgm:cxn modelId="{664C6F63-E681-4832-B3AB-DF06B8253921}" type="presParOf" srcId="{18BEA2C4-A505-4826-9FA7-2E3012A00229}" destId="{8672023C-826B-4DF2-9763-D63C6C57D2CF}" srcOrd="1" destOrd="0" presId="urn:microsoft.com/office/officeart/2008/layout/LinedList"/>
    <dgm:cxn modelId="{5ADC798F-E523-49E3-AE4D-DFF756BEEA67}" type="presParOf" srcId="{30E1D423-8059-4C9B-A041-F7A9078F9D0C}" destId="{4BFACB4B-9542-46E8-A8EB-77E387F07E83}" srcOrd="6" destOrd="0" presId="urn:microsoft.com/office/officeart/2008/layout/LinedList"/>
    <dgm:cxn modelId="{030BBA7E-7389-42FE-992E-A69825FA7423}" type="presParOf" srcId="{30E1D423-8059-4C9B-A041-F7A9078F9D0C}" destId="{71FFEEBA-34F0-41C7-A286-70D2FD06A1F2}" srcOrd="7" destOrd="0" presId="urn:microsoft.com/office/officeart/2008/layout/LinedList"/>
    <dgm:cxn modelId="{B9D69AD3-0EED-4FA0-A7CA-EF216D3116A0}" type="presParOf" srcId="{71FFEEBA-34F0-41C7-A286-70D2FD06A1F2}" destId="{AF6048C2-A8F5-4E7B-BB88-F833863CA80B}" srcOrd="0" destOrd="0" presId="urn:microsoft.com/office/officeart/2008/layout/LinedList"/>
    <dgm:cxn modelId="{E30971A1-6699-4B68-AAAE-951FE39FD7BF}" type="presParOf" srcId="{71FFEEBA-34F0-41C7-A286-70D2FD06A1F2}" destId="{80458319-FE81-4EA9-915C-C5E5A5ED451B}" srcOrd="1" destOrd="0" presId="urn:microsoft.com/office/officeart/2008/layout/LinedList"/>
    <dgm:cxn modelId="{3B24787A-8765-4256-9670-C6C01B0AFB8C}" type="presParOf" srcId="{30E1D423-8059-4C9B-A041-F7A9078F9D0C}" destId="{D540B211-DCC2-4D7A-A489-24A5185EC3C8}" srcOrd="8" destOrd="0" presId="urn:microsoft.com/office/officeart/2008/layout/LinedList"/>
    <dgm:cxn modelId="{E293F09C-EC3B-452A-9A8D-FCD7625FCF0B}" type="presParOf" srcId="{30E1D423-8059-4C9B-A041-F7A9078F9D0C}" destId="{9A9BA262-0AD6-4AB3-8E94-8B6B71A10B2E}" srcOrd="9" destOrd="0" presId="urn:microsoft.com/office/officeart/2008/layout/LinedList"/>
    <dgm:cxn modelId="{71B3E16C-04F8-4695-967C-BE34B1513F78}" type="presParOf" srcId="{9A9BA262-0AD6-4AB3-8E94-8B6B71A10B2E}" destId="{CF05F1AC-2C5E-4E5E-997F-CA7FACC71A4B}" srcOrd="0" destOrd="0" presId="urn:microsoft.com/office/officeart/2008/layout/LinedList"/>
    <dgm:cxn modelId="{B467B0B1-A7CC-494C-AFDB-A264E50E7804}" type="presParOf" srcId="{9A9BA262-0AD6-4AB3-8E94-8B6B71A10B2E}" destId="{5A043980-59B7-4635-BD18-1F724A6D0E07}" srcOrd="1" destOrd="0" presId="urn:microsoft.com/office/officeart/2008/layout/LinedList"/>
    <dgm:cxn modelId="{ECE68B70-1F75-48E8-B1AC-8F7CE60D8CDB}" type="presParOf" srcId="{30E1D423-8059-4C9B-A041-F7A9078F9D0C}" destId="{ADFAF0BE-8966-485D-B333-C65635A15965}" srcOrd="10" destOrd="0" presId="urn:microsoft.com/office/officeart/2008/layout/LinedList"/>
    <dgm:cxn modelId="{3E136296-DA3A-4B5C-8828-F92DB64F034D}" type="presParOf" srcId="{30E1D423-8059-4C9B-A041-F7A9078F9D0C}" destId="{513B3358-EBC4-4042-9069-23C480C0D82B}" srcOrd="11" destOrd="0" presId="urn:microsoft.com/office/officeart/2008/layout/LinedList"/>
    <dgm:cxn modelId="{C38200BD-D1FC-4066-BA85-495A5F702D17}" type="presParOf" srcId="{513B3358-EBC4-4042-9069-23C480C0D82B}" destId="{D62C5DB6-DE5D-4253-9B9D-611848425FC2}" srcOrd="0" destOrd="0" presId="urn:microsoft.com/office/officeart/2008/layout/LinedList"/>
    <dgm:cxn modelId="{5A98BA12-B338-4009-B893-AEAEBF661A78}" type="presParOf" srcId="{513B3358-EBC4-4042-9069-23C480C0D82B}" destId="{7A4937D2-A20D-4F14-8810-BC5517000832}" srcOrd="1" destOrd="0" presId="urn:microsoft.com/office/officeart/2008/layout/LinedList"/>
    <dgm:cxn modelId="{2476B4FA-19A3-4764-AD3E-5C26CAEE8F3E}" type="presParOf" srcId="{30E1D423-8059-4C9B-A041-F7A9078F9D0C}" destId="{C27DFC7F-1773-4207-BEEB-258B9CE02EEE}" srcOrd="12" destOrd="0" presId="urn:microsoft.com/office/officeart/2008/layout/LinedList"/>
    <dgm:cxn modelId="{5CE86B84-7006-475C-A90D-508223BF0F0C}" type="presParOf" srcId="{30E1D423-8059-4C9B-A041-F7A9078F9D0C}" destId="{6D44E4CB-A45B-42C3-8834-9B084255F766}" srcOrd="13" destOrd="0" presId="urn:microsoft.com/office/officeart/2008/layout/LinedList"/>
    <dgm:cxn modelId="{AE14039D-C719-4DF1-B4A7-8AACC98B9DB1}" type="presParOf" srcId="{6D44E4CB-A45B-42C3-8834-9B084255F766}" destId="{81843F54-8227-4BB6-8B9A-5D647A209F1B}" srcOrd="0" destOrd="0" presId="urn:microsoft.com/office/officeart/2008/layout/LinedList"/>
    <dgm:cxn modelId="{A37BE218-8352-42D7-B04D-576BFDFEA1F3}" type="presParOf" srcId="{6D44E4CB-A45B-42C3-8834-9B084255F766}" destId="{C9E76C53-A072-4FDD-A8DB-743DA815B3F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042657B-91BD-430B-8B0E-05ABF6DC0294}" type="doc">
      <dgm:prSet loTypeId="urn:microsoft.com/office/officeart/2008/layout/LinedList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1EC308C-3816-49F4-8ECB-178E9F91849F}">
      <dgm:prSet/>
      <dgm:spPr/>
      <dgm:t>
        <a:bodyPr/>
        <a:lstStyle/>
        <a:p>
          <a:r>
            <a:rPr lang="en-GB"/>
            <a:t>Menopause is a point in time 12 months after a woman's last period. </a:t>
          </a:r>
          <a:endParaRPr lang="en-US"/>
        </a:p>
      </dgm:t>
    </dgm:pt>
    <dgm:pt modelId="{73FCA92F-41D4-4931-B2A3-CE135AB3CF02}" type="parTrans" cxnId="{6D691C83-3B0F-49BF-A78A-78CA4FA9990B}">
      <dgm:prSet/>
      <dgm:spPr/>
      <dgm:t>
        <a:bodyPr/>
        <a:lstStyle/>
        <a:p>
          <a:endParaRPr lang="en-US"/>
        </a:p>
      </dgm:t>
    </dgm:pt>
    <dgm:pt modelId="{7EDBDDB6-2EEE-4B19-A1EB-5811D3AB30F3}" type="sibTrans" cxnId="{6D691C83-3B0F-49BF-A78A-78CA4FA9990B}">
      <dgm:prSet/>
      <dgm:spPr/>
      <dgm:t>
        <a:bodyPr/>
        <a:lstStyle/>
        <a:p>
          <a:endParaRPr lang="en-US"/>
        </a:p>
      </dgm:t>
    </dgm:pt>
    <dgm:pt modelId="{D29AFAC0-4AF9-4E04-BD28-13FD2A68A896}">
      <dgm:prSet/>
      <dgm:spPr/>
      <dgm:t>
        <a:bodyPr/>
        <a:lstStyle/>
        <a:p>
          <a:r>
            <a:rPr lang="en-GB" dirty="0"/>
            <a:t>The years leading up to that point, when women may have changes in their monthly cycles, hot flashes, or other symptoms, are called the menopausal transition or perimenopause.</a:t>
          </a:r>
          <a:endParaRPr lang="en-US" dirty="0"/>
        </a:p>
      </dgm:t>
    </dgm:pt>
    <dgm:pt modelId="{EDD76661-0E79-44B7-AB41-C45BBF15E0B0}" type="parTrans" cxnId="{133E6326-20D9-4F1C-9264-17AB46D67A21}">
      <dgm:prSet/>
      <dgm:spPr/>
      <dgm:t>
        <a:bodyPr/>
        <a:lstStyle/>
        <a:p>
          <a:endParaRPr lang="en-US"/>
        </a:p>
      </dgm:t>
    </dgm:pt>
    <dgm:pt modelId="{D0BF43AC-135B-409C-9B95-F454DEDFF8CE}" type="sibTrans" cxnId="{133E6326-20D9-4F1C-9264-17AB46D67A21}">
      <dgm:prSet/>
      <dgm:spPr/>
      <dgm:t>
        <a:bodyPr/>
        <a:lstStyle/>
        <a:p>
          <a:endParaRPr lang="en-US"/>
        </a:p>
      </dgm:t>
    </dgm:pt>
    <dgm:pt modelId="{3A9F2F91-87DC-4D2D-83CE-9A35D178E363}">
      <dgm:prSet/>
      <dgm:spPr/>
      <dgm:t>
        <a:bodyPr/>
        <a:lstStyle/>
        <a:p>
          <a:r>
            <a:rPr lang="en-GB" dirty="0"/>
            <a:t>The menopausal transition most often begins between ages 45 and 55. </a:t>
          </a:r>
          <a:endParaRPr lang="en-US" dirty="0"/>
        </a:p>
      </dgm:t>
    </dgm:pt>
    <dgm:pt modelId="{93BE42E3-47C4-42AD-B3D0-9B459359D477}" type="parTrans" cxnId="{A3A86126-55F3-4104-8670-FE8A59B843F5}">
      <dgm:prSet/>
      <dgm:spPr/>
      <dgm:t>
        <a:bodyPr/>
        <a:lstStyle/>
        <a:p>
          <a:endParaRPr lang="en-US"/>
        </a:p>
      </dgm:t>
    </dgm:pt>
    <dgm:pt modelId="{FC6110B3-8183-4380-9D58-11D51E18AA56}" type="sibTrans" cxnId="{A3A86126-55F3-4104-8670-FE8A59B843F5}">
      <dgm:prSet/>
      <dgm:spPr/>
      <dgm:t>
        <a:bodyPr/>
        <a:lstStyle/>
        <a:p>
          <a:endParaRPr lang="en-US"/>
        </a:p>
      </dgm:t>
    </dgm:pt>
    <dgm:pt modelId="{595E1233-591C-45F4-B3F5-D17A5F7604FA}">
      <dgm:prSet/>
      <dgm:spPr/>
      <dgm:t>
        <a:bodyPr/>
        <a:lstStyle/>
        <a:p>
          <a:r>
            <a:rPr lang="en-GB"/>
            <a:t>It usually lasts about seven years but can be as long as 14 years. </a:t>
          </a:r>
          <a:endParaRPr lang="en-US"/>
        </a:p>
      </dgm:t>
    </dgm:pt>
    <dgm:pt modelId="{FD83699A-81E3-48FD-8720-E5E0378286BA}" type="parTrans" cxnId="{EA45EDC4-1C07-4F44-A036-477469DB0F50}">
      <dgm:prSet/>
      <dgm:spPr/>
      <dgm:t>
        <a:bodyPr/>
        <a:lstStyle/>
        <a:p>
          <a:endParaRPr lang="en-US"/>
        </a:p>
      </dgm:t>
    </dgm:pt>
    <dgm:pt modelId="{C4C9C887-F07E-4E08-AD6D-ABDF5B12917A}" type="sibTrans" cxnId="{EA45EDC4-1C07-4F44-A036-477469DB0F50}">
      <dgm:prSet/>
      <dgm:spPr/>
      <dgm:t>
        <a:bodyPr/>
        <a:lstStyle/>
        <a:p>
          <a:endParaRPr lang="en-US"/>
        </a:p>
      </dgm:t>
    </dgm:pt>
    <dgm:pt modelId="{8FAB68A2-94F4-4EAB-A7CA-92766BE7A54A}">
      <dgm:prSet/>
      <dgm:spPr/>
      <dgm:t>
        <a:bodyPr/>
        <a:lstStyle/>
        <a:p>
          <a:r>
            <a:rPr lang="en-GB"/>
            <a:t>The duration can depend on lifestyle factors such as smoking, age it begins, and race and ethnicity.</a:t>
          </a:r>
          <a:endParaRPr lang="en-US"/>
        </a:p>
      </dgm:t>
    </dgm:pt>
    <dgm:pt modelId="{E981F7CB-26D4-4D8A-85F1-3D1F8C0B2C0F}" type="parTrans" cxnId="{1E6929B3-3A58-429D-8DDB-BA5F461B367C}">
      <dgm:prSet/>
      <dgm:spPr/>
      <dgm:t>
        <a:bodyPr/>
        <a:lstStyle/>
        <a:p>
          <a:endParaRPr lang="en-US"/>
        </a:p>
      </dgm:t>
    </dgm:pt>
    <dgm:pt modelId="{4E577F21-79FD-4FCB-891E-0CA2039E5785}" type="sibTrans" cxnId="{1E6929B3-3A58-429D-8DDB-BA5F461B367C}">
      <dgm:prSet/>
      <dgm:spPr/>
      <dgm:t>
        <a:bodyPr/>
        <a:lstStyle/>
        <a:p>
          <a:endParaRPr lang="en-US"/>
        </a:p>
      </dgm:t>
    </dgm:pt>
    <dgm:pt modelId="{300B4671-917B-476C-BD88-CEC7CB75DC24}" type="pres">
      <dgm:prSet presAssocID="{D042657B-91BD-430B-8B0E-05ABF6DC0294}" presName="vert0" presStyleCnt="0">
        <dgm:presLayoutVars>
          <dgm:dir/>
          <dgm:animOne val="branch"/>
          <dgm:animLvl val="lvl"/>
        </dgm:presLayoutVars>
      </dgm:prSet>
      <dgm:spPr/>
    </dgm:pt>
    <dgm:pt modelId="{B50AC73B-C621-4D59-8948-897AC230460C}" type="pres">
      <dgm:prSet presAssocID="{C1EC308C-3816-49F4-8ECB-178E9F91849F}" presName="thickLine" presStyleLbl="alignNode1" presStyleIdx="0" presStyleCnt="5"/>
      <dgm:spPr/>
    </dgm:pt>
    <dgm:pt modelId="{72145870-71CF-450B-8D77-A34577F84B8F}" type="pres">
      <dgm:prSet presAssocID="{C1EC308C-3816-49F4-8ECB-178E9F91849F}" presName="horz1" presStyleCnt="0"/>
      <dgm:spPr/>
    </dgm:pt>
    <dgm:pt modelId="{EE30F827-90C8-4D20-95AB-E733578A43CF}" type="pres">
      <dgm:prSet presAssocID="{C1EC308C-3816-49F4-8ECB-178E9F91849F}" presName="tx1" presStyleLbl="revTx" presStyleIdx="0" presStyleCnt="5"/>
      <dgm:spPr/>
    </dgm:pt>
    <dgm:pt modelId="{93BAFEE2-7F68-46C7-9D03-1C22D70F473A}" type="pres">
      <dgm:prSet presAssocID="{C1EC308C-3816-49F4-8ECB-178E9F91849F}" presName="vert1" presStyleCnt="0"/>
      <dgm:spPr/>
    </dgm:pt>
    <dgm:pt modelId="{F6F27C71-A3E8-4740-B503-2D366AB7F397}" type="pres">
      <dgm:prSet presAssocID="{D29AFAC0-4AF9-4E04-BD28-13FD2A68A896}" presName="thickLine" presStyleLbl="alignNode1" presStyleIdx="1" presStyleCnt="5"/>
      <dgm:spPr/>
    </dgm:pt>
    <dgm:pt modelId="{D7B5B59D-0901-4DFE-B3A9-EAE5633A8232}" type="pres">
      <dgm:prSet presAssocID="{D29AFAC0-4AF9-4E04-BD28-13FD2A68A896}" presName="horz1" presStyleCnt="0"/>
      <dgm:spPr/>
    </dgm:pt>
    <dgm:pt modelId="{18DE9BCD-F868-4012-8CBE-C9E6EB6FD077}" type="pres">
      <dgm:prSet presAssocID="{D29AFAC0-4AF9-4E04-BD28-13FD2A68A896}" presName="tx1" presStyleLbl="revTx" presStyleIdx="1" presStyleCnt="5"/>
      <dgm:spPr/>
    </dgm:pt>
    <dgm:pt modelId="{87DDAA79-8BCE-41FE-A381-D51B460077BD}" type="pres">
      <dgm:prSet presAssocID="{D29AFAC0-4AF9-4E04-BD28-13FD2A68A896}" presName="vert1" presStyleCnt="0"/>
      <dgm:spPr/>
    </dgm:pt>
    <dgm:pt modelId="{4EADBD9B-945A-45DE-AEF3-E00BEF82F256}" type="pres">
      <dgm:prSet presAssocID="{3A9F2F91-87DC-4D2D-83CE-9A35D178E363}" presName="thickLine" presStyleLbl="alignNode1" presStyleIdx="2" presStyleCnt="5"/>
      <dgm:spPr/>
    </dgm:pt>
    <dgm:pt modelId="{E1727CC4-52D2-456B-9E23-EBECB33A3167}" type="pres">
      <dgm:prSet presAssocID="{3A9F2F91-87DC-4D2D-83CE-9A35D178E363}" presName="horz1" presStyleCnt="0"/>
      <dgm:spPr/>
    </dgm:pt>
    <dgm:pt modelId="{C73C9417-E03E-4B7F-842E-9F4C774E4E07}" type="pres">
      <dgm:prSet presAssocID="{3A9F2F91-87DC-4D2D-83CE-9A35D178E363}" presName="tx1" presStyleLbl="revTx" presStyleIdx="2" presStyleCnt="5"/>
      <dgm:spPr/>
    </dgm:pt>
    <dgm:pt modelId="{836850C8-FD0A-4377-AFC7-BFDBA1DAC6C3}" type="pres">
      <dgm:prSet presAssocID="{3A9F2F91-87DC-4D2D-83CE-9A35D178E363}" presName="vert1" presStyleCnt="0"/>
      <dgm:spPr/>
    </dgm:pt>
    <dgm:pt modelId="{FFA1C70F-0A59-4536-A8F4-3320C17BE528}" type="pres">
      <dgm:prSet presAssocID="{595E1233-591C-45F4-B3F5-D17A5F7604FA}" presName="thickLine" presStyleLbl="alignNode1" presStyleIdx="3" presStyleCnt="5"/>
      <dgm:spPr/>
    </dgm:pt>
    <dgm:pt modelId="{3B8712DC-0D29-4BFA-9C3F-E537567CCAC1}" type="pres">
      <dgm:prSet presAssocID="{595E1233-591C-45F4-B3F5-D17A5F7604FA}" presName="horz1" presStyleCnt="0"/>
      <dgm:spPr/>
    </dgm:pt>
    <dgm:pt modelId="{D6C79039-D279-4503-B59A-5A744391D415}" type="pres">
      <dgm:prSet presAssocID="{595E1233-591C-45F4-B3F5-D17A5F7604FA}" presName="tx1" presStyleLbl="revTx" presStyleIdx="3" presStyleCnt="5"/>
      <dgm:spPr/>
    </dgm:pt>
    <dgm:pt modelId="{C4E6068F-2A00-4A07-8EC2-66FF547AD93D}" type="pres">
      <dgm:prSet presAssocID="{595E1233-591C-45F4-B3F5-D17A5F7604FA}" presName="vert1" presStyleCnt="0"/>
      <dgm:spPr/>
    </dgm:pt>
    <dgm:pt modelId="{FC1382E5-DF86-4BA3-A677-B0C752EEEF24}" type="pres">
      <dgm:prSet presAssocID="{8FAB68A2-94F4-4EAB-A7CA-92766BE7A54A}" presName="thickLine" presStyleLbl="alignNode1" presStyleIdx="4" presStyleCnt="5"/>
      <dgm:spPr/>
    </dgm:pt>
    <dgm:pt modelId="{15030247-5FEA-48A4-B485-60C8CC947022}" type="pres">
      <dgm:prSet presAssocID="{8FAB68A2-94F4-4EAB-A7CA-92766BE7A54A}" presName="horz1" presStyleCnt="0"/>
      <dgm:spPr/>
    </dgm:pt>
    <dgm:pt modelId="{A008770A-C580-4D52-8CEC-40AFB309E2DA}" type="pres">
      <dgm:prSet presAssocID="{8FAB68A2-94F4-4EAB-A7CA-92766BE7A54A}" presName="tx1" presStyleLbl="revTx" presStyleIdx="4" presStyleCnt="5"/>
      <dgm:spPr/>
    </dgm:pt>
    <dgm:pt modelId="{7BD46C31-4859-43F4-9E99-96CAF1AAD819}" type="pres">
      <dgm:prSet presAssocID="{8FAB68A2-94F4-4EAB-A7CA-92766BE7A54A}" presName="vert1" presStyleCnt="0"/>
      <dgm:spPr/>
    </dgm:pt>
  </dgm:ptLst>
  <dgm:cxnLst>
    <dgm:cxn modelId="{000CDE06-238B-4521-8377-EC263A7F57AD}" type="presOf" srcId="{C1EC308C-3816-49F4-8ECB-178E9F91849F}" destId="{EE30F827-90C8-4D20-95AB-E733578A43CF}" srcOrd="0" destOrd="0" presId="urn:microsoft.com/office/officeart/2008/layout/LinedList"/>
    <dgm:cxn modelId="{A3A86126-55F3-4104-8670-FE8A59B843F5}" srcId="{D042657B-91BD-430B-8B0E-05ABF6DC0294}" destId="{3A9F2F91-87DC-4D2D-83CE-9A35D178E363}" srcOrd="2" destOrd="0" parTransId="{93BE42E3-47C4-42AD-B3D0-9B459359D477}" sibTransId="{FC6110B3-8183-4380-9D58-11D51E18AA56}"/>
    <dgm:cxn modelId="{133E6326-20D9-4F1C-9264-17AB46D67A21}" srcId="{D042657B-91BD-430B-8B0E-05ABF6DC0294}" destId="{D29AFAC0-4AF9-4E04-BD28-13FD2A68A896}" srcOrd="1" destOrd="0" parTransId="{EDD76661-0E79-44B7-AB41-C45BBF15E0B0}" sibTransId="{D0BF43AC-135B-409C-9B95-F454DEDFF8CE}"/>
    <dgm:cxn modelId="{216BF228-2689-49EE-A0EE-4E4335427A81}" type="presOf" srcId="{3A9F2F91-87DC-4D2D-83CE-9A35D178E363}" destId="{C73C9417-E03E-4B7F-842E-9F4C774E4E07}" srcOrd="0" destOrd="0" presId="urn:microsoft.com/office/officeart/2008/layout/LinedList"/>
    <dgm:cxn modelId="{B874CB3A-4306-4398-B2C9-CB7336C4173F}" type="presOf" srcId="{595E1233-591C-45F4-B3F5-D17A5F7604FA}" destId="{D6C79039-D279-4503-B59A-5A744391D415}" srcOrd="0" destOrd="0" presId="urn:microsoft.com/office/officeart/2008/layout/LinedList"/>
    <dgm:cxn modelId="{2B53924C-AD68-4C5A-8BAB-AEB793682B84}" type="presOf" srcId="{8FAB68A2-94F4-4EAB-A7CA-92766BE7A54A}" destId="{A008770A-C580-4D52-8CEC-40AFB309E2DA}" srcOrd="0" destOrd="0" presId="urn:microsoft.com/office/officeart/2008/layout/LinedList"/>
    <dgm:cxn modelId="{6D691C83-3B0F-49BF-A78A-78CA4FA9990B}" srcId="{D042657B-91BD-430B-8B0E-05ABF6DC0294}" destId="{C1EC308C-3816-49F4-8ECB-178E9F91849F}" srcOrd="0" destOrd="0" parTransId="{73FCA92F-41D4-4931-B2A3-CE135AB3CF02}" sibTransId="{7EDBDDB6-2EEE-4B19-A1EB-5811D3AB30F3}"/>
    <dgm:cxn modelId="{FFC0E285-C2EC-4B4F-A252-9131D75AD584}" type="presOf" srcId="{D29AFAC0-4AF9-4E04-BD28-13FD2A68A896}" destId="{18DE9BCD-F868-4012-8CBE-C9E6EB6FD077}" srcOrd="0" destOrd="0" presId="urn:microsoft.com/office/officeart/2008/layout/LinedList"/>
    <dgm:cxn modelId="{105D679C-CC20-474B-BF57-FFB2DAF279DA}" type="presOf" srcId="{D042657B-91BD-430B-8B0E-05ABF6DC0294}" destId="{300B4671-917B-476C-BD88-CEC7CB75DC24}" srcOrd="0" destOrd="0" presId="urn:microsoft.com/office/officeart/2008/layout/LinedList"/>
    <dgm:cxn modelId="{1E6929B3-3A58-429D-8DDB-BA5F461B367C}" srcId="{D042657B-91BD-430B-8B0E-05ABF6DC0294}" destId="{8FAB68A2-94F4-4EAB-A7CA-92766BE7A54A}" srcOrd="4" destOrd="0" parTransId="{E981F7CB-26D4-4D8A-85F1-3D1F8C0B2C0F}" sibTransId="{4E577F21-79FD-4FCB-891E-0CA2039E5785}"/>
    <dgm:cxn modelId="{EA45EDC4-1C07-4F44-A036-477469DB0F50}" srcId="{D042657B-91BD-430B-8B0E-05ABF6DC0294}" destId="{595E1233-591C-45F4-B3F5-D17A5F7604FA}" srcOrd="3" destOrd="0" parTransId="{FD83699A-81E3-48FD-8720-E5E0378286BA}" sibTransId="{C4C9C887-F07E-4E08-AD6D-ABDF5B12917A}"/>
    <dgm:cxn modelId="{E4E92AE4-CBA0-4546-9166-7A93A6A0D98C}" type="presParOf" srcId="{300B4671-917B-476C-BD88-CEC7CB75DC24}" destId="{B50AC73B-C621-4D59-8948-897AC230460C}" srcOrd="0" destOrd="0" presId="urn:microsoft.com/office/officeart/2008/layout/LinedList"/>
    <dgm:cxn modelId="{D794E220-EE92-4B6C-A288-4629A3E424A9}" type="presParOf" srcId="{300B4671-917B-476C-BD88-CEC7CB75DC24}" destId="{72145870-71CF-450B-8D77-A34577F84B8F}" srcOrd="1" destOrd="0" presId="urn:microsoft.com/office/officeart/2008/layout/LinedList"/>
    <dgm:cxn modelId="{083595B6-3DDB-41C0-A131-0B2D4F78D09B}" type="presParOf" srcId="{72145870-71CF-450B-8D77-A34577F84B8F}" destId="{EE30F827-90C8-4D20-95AB-E733578A43CF}" srcOrd="0" destOrd="0" presId="urn:microsoft.com/office/officeart/2008/layout/LinedList"/>
    <dgm:cxn modelId="{10613521-59EA-4545-8737-4A535DEF9260}" type="presParOf" srcId="{72145870-71CF-450B-8D77-A34577F84B8F}" destId="{93BAFEE2-7F68-46C7-9D03-1C22D70F473A}" srcOrd="1" destOrd="0" presId="urn:microsoft.com/office/officeart/2008/layout/LinedList"/>
    <dgm:cxn modelId="{DBBDA766-FFBD-4A15-8082-9258FDAE4301}" type="presParOf" srcId="{300B4671-917B-476C-BD88-CEC7CB75DC24}" destId="{F6F27C71-A3E8-4740-B503-2D366AB7F397}" srcOrd="2" destOrd="0" presId="urn:microsoft.com/office/officeart/2008/layout/LinedList"/>
    <dgm:cxn modelId="{42D35EFF-45CE-4700-AB76-32F59020743F}" type="presParOf" srcId="{300B4671-917B-476C-BD88-CEC7CB75DC24}" destId="{D7B5B59D-0901-4DFE-B3A9-EAE5633A8232}" srcOrd="3" destOrd="0" presId="urn:microsoft.com/office/officeart/2008/layout/LinedList"/>
    <dgm:cxn modelId="{A67D1EEE-14E4-4AEE-8212-8A79D2C732E2}" type="presParOf" srcId="{D7B5B59D-0901-4DFE-B3A9-EAE5633A8232}" destId="{18DE9BCD-F868-4012-8CBE-C9E6EB6FD077}" srcOrd="0" destOrd="0" presId="urn:microsoft.com/office/officeart/2008/layout/LinedList"/>
    <dgm:cxn modelId="{E796FDFA-AF4C-4BA4-B103-400224B39EEE}" type="presParOf" srcId="{D7B5B59D-0901-4DFE-B3A9-EAE5633A8232}" destId="{87DDAA79-8BCE-41FE-A381-D51B460077BD}" srcOrd="1" destOrd="0" presId="urn:microsoft.com/office/officeart/2008/layout/LinedList"/>
    <dgm:cxn modelId="{17BFF9A9-3F5F-4CE4-9BC3-56DC2E8C1B56}" type="presParOf" srcId="{300B4671-917B-476C-BD88-CEC7CB75DC24}" destId="{4EADBD9B-945A-45DE-AEF3-E00BEF82F256}" srcOrd="4" destOrd="0" presId="urn:microsoft.com/office/officeart/2008/layout/LinedList"/>
    <dgm:cxn modelId="{E38D76D0-FAD0-49A3-A576-F1E405901177}" type="presParOf" srcId="{300B4671-917B-476C-BD88-CEC7CB75DC24}" destId="{E1727CC4-52D2-456B-9E23-EBECB33A3167}" srcOrd="5" destOrd="0" presId="urn:microsoft.com/office/officeart/2008/layout/LinedList"/>
    <dgm:cxn modelId="{A47B07D3-E53E-4C8D-8DBE-2C5AA341F16F}" type="presParOf" srcId="{E1727CC4-52D2-456B-9E23-EBECB33A3167}" destId="{C73C9417-E03E-4B7F-842E-9F4C774E4E07}" srcOrd="0" destOrd="0" presId="urn:microsoft.com/office/officeart/2008/layout/LinedList"/>
    <dgm:cxn modelId="{17A48932-33A2-4C80-8BF8-7D7BB74DC130}" type="presParOf" srcId="{E1727CC4-52D2-456B-9E23-EBECB33A3167}" destId="{836850C8-FD0A-4377-AFC7-BFDBA1DAC6C3}" srcOrd="1" destOrd="0" presId="urn:microsoft.com/office/officeart/2008/layout/LinedList"/>
    <dgm:cxn modelId="{F6A6CC4B-D99A-4ABE-8651-BADC0E119087}" type="presParOf" srcId="{300B4671-917B-476C-BD88-CEC7CB75DC24}" destId="{FFA1C70F-0A59-4536-A8F4-3320C17BE528}" srcOrd="6" destOrd="0" presId="urn:microsoft.com/office/officeart/2008/layout/LinedList"/>
    <dgm:cxn modelId="{BA44339C-6B45-46EF-811D-1A067BF439DF}" type="presParOf" srcId="{300B4671-917B-476C-BD88-CEC7CB75DC24}" destId="{3B8712DC-0D29-4BFA-9C3F-E537567CCAC1}" srcOrd="7" destOrd="0" presId="urn:microsoft.com/office/officeart/2008/layout/LinedList"/>
    <dgm:cxn modelId="{000A3FE4-0A3A-4898-95B6-D7B9208BBF89}" type="presParOf" srcId="{3B8712DC-0D29-4BFA-9C3F-E537567CCAC1}" destId="{D6C79039-D279-4503-B59A-5A744391D415}" srcOrd="0" destOrd="0" presId="urn:microsoft.com/office/officeart/2008/layout/LinedList"/>
    <dgm:cxn modelId="{BF85B85C-8E9C-44F7-B9D6-1ECFE55ED254}" type="presParOf" srcId="{3B8712DC-0D29-4BFA-9C3F-E537567CCAC1}" destId="{C4E6068F-2A00-4A07-8EC2-66FF547AD93D}" srcOrd="1" destOrd="0" presId="urn:microsoft.com/office/officeart/2008/layout/LinedList"/>
    <dgm:cxn modelId="{D2D03D40-BA5A-4BDC-A388-6A3BEC43B934}" type="presParOf" srcId="{300B4671-917B-476C-BD88-CEC7CB75DC24}" destId="{FC1382E5-DF86-4BA3-A677-B0C752EEEF24}" srcOrd="8" destOrd="0" presId="urn:microsoft.com/office/officeart/2008/layout/LinedList"/>
    <dgm:cxn modelId="{E55FE8AD-F71A-422D-95EA-3D6E6B180944}" type="presParOf" srcId="{300B4671-917B-476C-BD88-CEC7CB75DC24}" destId="{15030247-5FEA-48A4-B485-60C8CC947022}" srcOrd="9" destOrd="0" presId="urn:microsoft.com/office/officeart/2008/layout/LinedList"/>
    <dgm:cxn modelId="{E276294E-5474-46AB-A2D1-4336BCC8D780}" type="presParOf" srcId="{15030247-5FEA-48A4-B485-60C8CC947022}" destId="{A008770A-C580-4D52-8CEC-40AFB309E2DA}" srcOrd="0" destOrd="0" presId="urn:microsoft.com/office/officeart/2008/layout/LinedList"/>
    <dgm:cxn modelId="{3658C43E-6827-42FE-B36D-D39D0837EF0A}" type="presParOf" srcId="{15030247-5FEA-48A4-B485-60C8CC947022}" destId="{7BD46C31-4859-43F4-9E99-96CAF1AAD81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89F5D5-6057-474D-81E0-00157C98BD7D}">
      <dsp:nvSpPr>
        <dsp:cNvPr id="0" name=""/>
        <dsp:cNvSpPr/>
      </dsp:nvSpPr>
      <dsp:spPr>
        <a:xfrm>
          <a:off x="0" y="581478"/>
          <a:ext cx="2254250" cy="13525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Confidentiality</a:t>
          </a:r>
          <a:endParaRPr lang="en-US" sz="2200" kern="1200"/>
        </a:p>
      </dsp:txBody>
      <dsp:txXfrm>
        <a:off x="0" y="581478"/>
        <a:ext cx="2254250" cy="1352550"/>
      </dsp:txXfrm>
    </dsp:sp>
    <dsp:sp modelId="{F1C6BD79-3848-4D18-8229-20339EA3094E}">
      <dsp:nvSpPr>
        <dsp:cNvPr id="0" name=""/>
        <dsp:cNvSpPr/>
      </dsp:nvSpPr>
      <dsp:spPr>
        <a:xfrm>
          <a:off x="2479675" y="581478"/>
          <a:ext cx="2254250" cy="13525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Housekeeping</a:t>
          </a:r>
          <a:endParaRPr lang="en-US" sz="2200" kern="1200"/>
        </a:p>
      </dsp:txBody>
      <dsp:txXfrm>
        <a:off x="2479675" y="581478"/>
        <a:ext cx="2254250" cy="1352550"/>
      </dsp:txXfrm>
    </dsp:sp>
    <dsp:sp modelId="{258A4B2F-9561-4DCF-B7AE-B859C7263FF3}">
      <dsp:nvSpPr>
        <dsp:cNvPr id="0" name=""/>
        <dsp:cNvSpPr/>
      </dsp:nvSpPr>
      <dsp:spPr>
        <a:xfrm>
          <a:off x="4959349" y="581478"/>
          <a:ext cx="2254250" cy="13525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Managing challenging thoughts and feelings</a:t>
          </a:r>
          <a:endParaRPr lang="en-US" sz="2200" kern="1200"/>
        </a:p>
      </dsp:txBody>
      <dsp:txXfrm>
        <a:off x="4959349" y="581478"/>
        <a:ext cx="2254250" cy="1352550"/>
      </dsp:txXfrm>
    </dsp:sp>
    <dsp:sp modelId="{38CE4C57-1742-4BFE-A77B-2EDAA2A8630E}">
      <dsp:nvSpPr>
        <dsp:cNvPr id="0" name=""/>
        <dsp:cNvSpPr/>
      </dsp:nvSpPr>
      <dsp:spPr>
        <a:xfrm>
          <a:off x="0" y="2159453"/>
          <a:ext cx="2254250" cy="13525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Respect for others</a:t>
          </a:r>
          <a:endParaRPr lang="en-US" sz="2200" kern="1200"/>
        </a:p>
      </dsp:txBody>
      <dsp:txXfrm>
        <a:off x="0" y="2159453"/>
        <a:ext cx="2254250" cy="1352550"/>
      </dsp:txXfrm>
    </dsp:sp>
    <dsp:sp modelId="{4CA0078C-146A-4B52-A76F-F5B01E3A6399}">
      <dsp:nvSpPr>
        <dsp:cNvPr id="0" name=""/>
        <dsp:cNvSpPr/>
      </dsp:nvSpPr>
      <dsp:spPr>
        <a:xfrm>
          <a:off x="2479674" y="2159453"/>
          <a:ext cx="2254250" cy="135255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Self-disclosure</a:t>
          </a:r>
          <a:endParaRPr lang="en-US" sz="2200" kern="1200"/>
        </a:p>
      </dsp:txBody>
      <dsp:txXfrm>
        <a:off x="2479674" y="2159453"/>
        <a:ext cx="2254250" cy="1352550"/>
      </dsp:txXfrm>
    </dsp:sp>
    <dsp:sp modelId="{1F631335-1F67-4440-94E9-692583E53B56}">
      <dsp:nvSpPr>
        <dsp:cNvPr id="0" name=""/>
        <dsp:cNvSpPr/>
      </dsp:nvSpPr>
      <dsp:spPr>
        <a:xfrm>
          <a:off x="4959349" y="2159453"/>
          <a:ext cx="2254250" cy="13525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Anything else?</a:t>
          </a:r>
          <a:endParaRPr lang="en-US" sz="2200" kern="1200"/>
        </a:p>
      </dsp:txBody>
      <dsp:txXfrm>
        <a:off x="4959349" y="2159453"/>
        <a:ext cx="2254250" cy="13525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CB9473-64C3-4D86-BB95-D7C7EF28A2D7}">
      <dsp:nvSpPr>
        <dsp:cNvPr id="0" name=""/>
        <dsp:cNvSpPr/>
      </dsp:nvSpPr>
      <dsp:spPr>
        <a:xfrm>
          <a:off x="0" y="2001"/>
          <a:ext cx="5019610" cy="101456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0F3A64-6A5D-4D5F-A30E-C1ED3E61E7DF}">
      <dsp:nvSpPr>
        <dsp:cNvPr id="0" name=""/>
        <dsp:cNvSpPr/>
      </dsp:nvSpPr>
      <dsp:spPr>
        <a:xfrm>
          <a:off x="306906" y="230279"/>
          <a:ext cx="558011" cy="55801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0F83DE-E682-4519-BC97-4538AC134C85}">
      <dsp:nvSpPr>
        <dsp:cNvPr id="0" name=""/>
        <dsp:cNvSpPr/>
      </dsp:nvSpPr>
      <dsp:spPr>
        <a:xfrm>
          <a:off x="1171823" y="2001"/>
          <a:ext cx="3847786" cy="1014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375" tIns="107375" rIns="107375" bIns="107375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 Breathing </a:t>
          </a:r>
          <a:r>
            <a:rPr lang="en-GB" sz="2100" kern="1200" dirty="0"/>
            <a:t>exercise </a:t>
          </a:r>
          <a:endParaRPr lang="en-US" sz="2100" kern="1200" dirty="0"/>
        </a:p>
      </dsp:txBody>
      <dsp:txXfrm>
        <a:off x="1171823" y="2001"/>
        <a:ext cx="3847786" cy="1014565"/>
      </dsp:txXfrm>
    </dsp:sp>
    <dsp:sp modelId="{F9DF239D-8F26-4F2C-BA04-F7A9EDAB7010}">
      <dsp:nvSpPr>
        <dsp:cNvPr id="0" name=""/>
        <dsp:cNvSpPr/>
      </dsp:nvSpPr>
      <dsp:spPr>
        <a:xfrm>
          <a:off x="0" y="1270208"/>
          <a:ext cx="5019610" cy="101456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9C5186-D961-4FC4-886A-14FE9EFADCF5}">
      <dsp:nvSpPr>
        <dsp:cNvPr id="0" name=""/>
        <dsp:cNvSpPr/>
      </dsp:nvSpPr>
      <dsp:spPr>
        <a:xfrm>
          <a:off x="306906" y="1498486"/>
          <a:ext cx="558011" cy="55801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B30A47-B406-492F-A43C-CDDB1F0F5171}">
      <dsp:nvSpPr>
        <dsp:cNvPr id="0" name=""/>
        <dsp:cNvSpPr/>
      </dsp:nvSpPr>
      <dsp:spPr>
        <a:xfrm>
          <a:off x="1171823" y="1270208"/>
          <a:ext cx="3847786" cy="1014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375" tIns="107375" rIns="107375" bIns="107375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To reduce stress, anxiety and feelings of panic</a:t>
          </a:r>
          <a:endParaRPr lang="en-US" sz="2100" kern="1200"/>
        </a:p>
      </dsp:txBody>
      <dsp:txXfrm>
        <a:off x="1171823" y="1270208"/>
        <a:ext cx="3847786" cy="1014565"/>
      </dsp:txXfrm>
    </dsp:sp>
    <dsp:sp modelId="{7BFA3166-3E19-4783-BCB1-F57C6B6FECD6}">
      <dsp:nvSpPr>
        <dsp:cNvPr id="0" name=""/>
        <dsp:cNvSpPr/>
      </dsp:nvSpPr>
      <dsp:spPr>
        <a:xfrm>
          <a:off x="0" y="2538415"/>
          <a:ext cx="5019610" cy="101456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FA1B30-B118-4827-830F-FF0981125B0E}">
      <dsp:nvSpPr>
        <dsp:cNvPr id="0" name=""/>
        <dsp:cNvSpPr/>
      </dsp:nvSpPr>
      <dsp:spPr>
        <a:xfrm>
          <a:off x="306906" y="2766692"/>
          <a:ext cx="558011" cy="55801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9D5E31-960D-4090-820D-351A967DF023}">
      <dsp:nvSpPr>
        <dsp:cNvPr id="0" name=""/>
        <dsp:cNvSpPr/>
      </dsp:nvSpPr>
      <dsp:spPr>
        <a:xfrm>
          <a:off x="1171823" y="2538415"/>
          <a:ext cx="3847786" cy="1014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375" tIns="107375" rIns="107375" bIns="107375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Practise daily to see the benefits</a:t>
          </a:r>
          <a:endParaRPr lang="en-US" sz="2100" kern="1200"/>
        </a:p>
      </dsp:txBody>
      <dsp:txXfrm>
        <a:off x="1171823" y="2538415"/>
        <a:ext cx="3847786" cy="1014565"/>
      </dsp:txXfrm>
    </dsp:sp>
    <dsp:sp modelId="{032DFF94-5927-44AD-9640-584747D270CD}">
      <dsp:nvSpPr>
        <dsp:cNvPr id="0" name=""/>
        <dsp:cNvSpPr/>
      </dsp:nvSpPr>
      <dsp:spPr>
        <a:xfrm>
          <a:off x="0" y="3806622"/>
          <a:ext cx="5019610" cy="101456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47A9AD-C5B8-4646-AEDC-5680D7FCD975}">
      <dsp:nvSpPr>
        <dsp:cNvPr id="0" name=""/>
        <dsp:cNvSpPr/>
      </dsp:nvSpPr>
      <dsp:spPr>
        <a:xfrm>
          <a:off x="306906" y="4034899"/>
          <a:ext cx="558011" cy="55801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E1DEA7-60EF-44C8-A791-41239B47114F}">
      <dsp:nvSpPr>
        <dsp:cNvPr id="0" name=""/>
        <dsp:cNvSpPr/>
      </dsp:nvSpPr>
      <dsp:spPr>
        <a:xfrm>
          <a:off x="1171823" y="3806622"/>
          <a:ext cx="3847786" cy="1014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375" tIns="107375" rIns="107375" bIns="107375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We will do this at the start and end of each group session</a:t>
          </a:r>
          <a:endParaRPr lang="en-US" sz="2100" kern="1200"/>
        </a:p>
      </dsp:txBody>
      <dsp:txXfrm>
        <a:off x="1171823" y="3806622"/>
        <a:ext cx="3847786" cy="10145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EB6882-2DED-459E-9105-6BEC4E722332}">
      <dsp:nvSpPr>
        <dsp:cNvPr id="0" name=""/>
        <dsp:cNvSpPr/>
      </dsp:nvSpPr>
      <dsp:spPr>
        <a:xfrm>
          <a:off x="0" y="499"/>
          <a:ext cx="7213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F6FB6F-1654-4123-A0D5-92787DF30C30}">
      <dsp:nvSpPr>
        <dsp:cNvPr id="0" name=""/>
        <dsp:cNvSpPr/>
      </dsp:nvSpPr>
      <dsp:spPr>
        <a:xfrm>
          <a:off x="0" y="499"/>
          <a:ext cx="7213600" cy="58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To gain an understanding about peri/menopause</a:t>
          </a:r>
          <a:endParaRPr lang="en-US" sz="1700" kern="1200" dirty="0"/>
        </a:p>
      </dsp:txBody>
      <dsp:txXfrm>
        <a:off x="0" y="499"/>
        <a:ext cx="7213600" cy="584640"/>
      </dsp:txXfrm>
    </dsp:sp>
    <dsp:sp modelId="{FFF9706C-0F62-456A-8E0B-B26866A73C7F}">
      <dsp:nvSpPr>
        <dsp:cNvPr id="0" name=""/>
        <dsp:cNvSpPr/>
      </dsp:nvSpPr>
      <dsp:spPr>
        <a:xfrm>
          <a:off x="0" y="585140"/>
          <a:ext cx="7213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209865-F5BB-4ED2-9DD4-3E141947A1E4}">
      <dsp:nvSpPr>
        <dsp:cNvPr id="0" name=""/>
        <dsp:cNvSpPr/>
      </dsp:nvSpPr>
      <dsp:spPr>
        <a:xfrm>
          <a:off x="0" y="585140"/>
          <a:ext cx="7213600" cy="58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To promote lifestyle changes (e.g., wellbeing-focused)</a:t>
          </a:r>
          <a:endParaRPr lang="en-US" sz="1700" kern="1200"/>
        </a:p>
      </dsp:txBody>
      <dsp:txXfrm>
        <a:off x="0" y="585140"/>
        <a:ext cx="7213600" cy="584640"/>
      </dsp:txXfrm>
    </dsp:sp>
    <dsp:sp modelId="{60115FFC-2313-4223-B23C-00A36267D3F0}">
      <dsp:nvSpPr>
        <dsp:cNvPr id="0" name=""/>
        <dsp:cNvSpPr/>
      </dsp:nvSpPr>
      <dsp:spPr>
        <a:xfrm>
          <a:off x="0" y="1169780"/>
          <a:ext cx="7213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D0A9E7-932F-446A-8041-A5A3A2612B7C}">
      <dsp:nvSpPr>
        <dsp:cNvPr id="0" name=""/>
        <dsp:cNvSpPr/>
      </dsp:nvSpPr>
      <dsp:spPr>
        <a:xfrm>
          <a:off x="0" y="1169780"/>
          <a:ext cx="7213600" cy="58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To educate the link between menopause and mental health</a:t>
          </a:r>
          <a:endParaRPr lang="en-US" sz="1700" kern="1200"/>
        </a:p>
      </dsp:txBody>
      <dsp:txXfrm>
        <a:off x="0" y="1169780"/>
        <a:ext cx="7213600" cy="584640"/>
      </dsp:txXfrm>
    </dsp:sp>
    <dsp:sp modelId="{4BFACB4B-9542-46E8-A8EB-77E387F07E83}">
      <dsp:nvSpPr>
        <dsp:cNvPr id="0" name=""/>
        <dsp:cNvSpPr/>
      </dsp:nvSpPr>
      <dsp:spPr>
        <a:xfrm>
          <a:off x="0" y="1754420"/>
          <a:ext cx="7213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6048C2-A8F5-4E7B-BB88-F833863CA80B}">
      <dsp:nvSpPr>
        <dsp:cNvPr id="0" name=""/>
        <dsp:cNvSpPr/>
      </dsp:nvSpPr>
      <dsp:spPr>
        <a:xfrm>
          <a:off x="0" y="1754420"/>
          <a:ext cx="7213600" cy="58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To develop strategies to manage symptoms</a:t>
          </a:r>
          <a:endParaRPr lang="en-US" sz="1700" kern="1200"/>
        </a:p>
      </dsp:txBody>
      <dsp:txXfrm>
        <a:off x="0" y="1754420"/>
        <a:ext cx="7213600" cy="584640"/>
      </dsp:txXfrm>
    </dsp:sp>
    <dsp:sp modelId="{D540B211-DCC2-4D7A-A489-24A5185EC3C8}">
      <dsp:nvSpPr>
        <dsp:cNvPr id="0" name=""/>
        <dsp:cNvSpPr/>
      </dsp:nvSpPr>
      <dsp:spPr>
        <a:xfrm>
          <a:off x="0" y="2339061"/>
          <a:ext cx="7213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05F1AC-2C5E-4E5E-997F-CA7FACC71A4B}">
      <dsp:nvSpPr>
        <dsp:cNvPr id="0" name=""/>
        <dsp:cNvSpPr/>
      </dsp:nvSpPr>
      <dsp:spPr>
        <a:xfrm>
          <a:off x="0" y="2339061"/>
          <a:ext cx="7213600" cy="58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To learn about HRT and accessing treatment</a:t>
          </a:r>
          <a:endParaRPr lang="en-US" sz="1700" kern="1200"/>
        </a:p>
      </dsp:txBody>
      <dsp:txXfrm>
        <a:off x="0" y="2339061"/>
        <a:ext cx="7213600" cy="584640"/>
      </dsp:txXfrm>
    </dsp:sp>
    <dsp:sp modelId="{ADFAF0BE-8966-485D-B333-C65635A15965}">
      <dsp:nvSpPr>
        <dsp:cNvPr id="0" name=""/>
        <dsp:cNvSpPr/>
      </dsp:nvSpPr>
      <dsp:spPr>
        <a:xfrm>
          <a:off x="0" y="2923701"/>
          <a:ext cx="7213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C5DB6-DE5D-4253-9B9D-611848425FC2}">
      <dsp:nvSpPr>
        <dsp:cNvPr id="0" name=""/>
        <dsp:cNvSpPr/>
      </dsp:nvSpPr>
      <dsp:spPr>
        <a:xfrm>
          <a:off x="0" y="2923701"/>
          <a:ext cx="7213600" cy="58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To create a safe space to openly talk </a:t>
          </a:r>
          <a:endParaRPr lang="en-US" sz="1700" kern="1200"/>
        </a:p>
      </dsp:txBody>
      <dsp:txXfrm>
        <a:off x="0" y="2923701"/>
        <a:ext cx="7213600" cy="584640"/>
      </dsp:txXfrm>
    </dsp:sp>
    <dsp:sp modelId="{C27DFC7F-1773-4207-BEEB-258B9CE02EEE}">
      <dsp:nvSpPr>
        <dsp:cNvPr id="0" name=""/>
        <dsp:cNvSpPr/>
      </dsp:nvSpPr>
      <dsp:spPr>
        <a:xfrm>
          <a:off x="0" y="3508341"/>
          <a:ext cx="72136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843F54-8227-4BB6-8B9A-5D647A209F1B}">
      <dsp:nvSpPr>
        <dsp:cNvPr id="0" name=""/>
        <dsp:cNvSpPr/>
      </dsp:nvSpPr>
      <dsp:spPr>
        <a:xfrm>
          <a:off x="0" y="3508341"/>
          <a:ext cx="7213600" cy="58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To actively contribute and engage in discussions – this is a peer-led group </a:t>
          </a:r>
          <a:endParaRPr lang="en-US" sz="1700" kern="1200"/>
        </a:p>
      </dsp:txBody>
      <dsp:txXfrm>
        <a:off x="0" y="3508341"/>
        <a:ext cx="7213600" cy="5846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0AC73B-C621-4D59-8948-897AC230460C}">
      <dsp:nvSpPr>
        <dsp:cNvPr id="0" name=""/>
        <dsp:cNvSpPr/>
      </dsp:nvSpPr>
      <dsp:spPr>
        <a:xfrm>
          <a:off x="0" y="632"/>
          <a:ext cx="8117842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E30F827-90C8-4D20-95AB-E733578A43CF}">
      <dsp:nvSpPr>
        <dsp:cNvPr id="0" name=""/>
        <dsp:cNvSpPr/>
      </dsp:nvSpPr>
      <dsp:spPr>
        <a:xfrm>
          <a:off x="0" y="632"/>
          <a:ext cx="8117842" cy="10360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Menopause is a point in time 12 months after a woman's last period. </a:t>
          </a:r>
          <a:endParaRPr lang="en-US" sz="2100" kern="1200"/>
        </a:p>
      </dsp:txBody>
      <dsp:txXfrm>
        <a:off x="0" y="632"/>
        <a:ext cx="8117842" cy="1036066"/>
      </dsp:txXfrm>
    </dsp:sp>
    <dsp:sp modelId="{F6F27C71-A3E8-4740-B503-2D366AB7F397}">
      <dsp:nvSpPr>
        <dsp:cNvPr id="0" name=""/>
        <dsp:cNvSpPr/>
      </dsp:nvSpPr>
      <dsp:spPr>
        <a:xfrm>
          <a:off x="0" y="1036699"/>
          <a:ext cx="8117842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DE9BCD-F868-4012-8CBE-C9E6EB6FD077}">
      <dsp:nvSpPr>
        <dsp:cNvPr id="0" name=""/>
        <dsp:cNvSpPr/>
      </dsp:nvSpPr>
      <dsp:spPr>
        <a:xfrm>
          <a:off x="0" y="1036699"/>
          <a:ext cx="8117842" cy="10360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The years leading up to that point, when women may have changes in their monthly cycles, hot flashes, or other symptoms, are called the menopausal transition or perimenopause.</a:t>
          </a:r>
          <a:endParaRPr lang="en-US" sz="2100" kern="1200" dirty="0"/>
        </a:p>
      </dsp:txBody>
      <dsp:txXfrm>
        <a:off x="0" y="1036699"/>
        <a:ext cx="8117842" cy="1036066"/>
      </dsp:txXfrm>
    </dsp:sp>
    <dsp:sp modelId="{4EADBD9B-945A-45DE-AEF3-E00BEF82F256}">
      <dsp:nvSpPr>
        <dsp:cNvPr id="0" name=""/>
        <dsp:cNvSpPr/>
      </dsp:nvSpPr>
      <dsp:spPr>
        <a:xfrm>
          <a:off x="0" y="2072766"/>
          <a:ext cx="8117842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3C9417-E03E-4B7F-842E-9F4C774E4E07}">
      <dsp:nvSpPr>
        <dsp:cNvPr id="0" name=""/>
        <dsp:cNvSpPr/>
      </dsp:nvSpPr>
      <dsp:spPr>
        <a:xfrm>
          <a:off x="0" y="2072766"/>
          <a:ext cx="8117842" cy="10360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The menopausal transition most often begins between ages 45 and 55. </a:t>
          </a:r>
          <a:endParaRPr lang="en-US" sz="2100" kern="1200" dirty="0"/>
        </a:p>
      </dsp:txBody>
      <dsp:txXfrm>
        <a:off x="0" y="2072766"/>
        <a:ext cx="8117842" cy="1036066"/>
      </dsp:txXfrm>
    </dsp:sp>
    <dsp:sp modelId="{FFA1C70F-0A59-4536-A8F4-3320C17BE528}">
      <dsp:nvSpPr>
        <dsp:cNvPr id="0" name=""/>
        <dsp:cNvSpPr/>
      </dsp:nvSpPr>
      <dsp:spPr>
        <a:xfrm>
          <a:off x="0" y="3108833"/>
          <a:ext cx="8117842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C79039-D279-4503-B59A-5A744391D415}">
      <dsp:nvSpPr>
        <dsp:cNvPr id="0" name=""/>
        <dsp:cNvSpPr/>
      </dsp:nvSpPr>
      <dsp:spPr>
        <a:xfrm>
          <a:off x="0" y="3108833"/>
          <a:ext cx="8117842" cy="10360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It usually lasts about seven years but can be as long as 14 years. </a:t>
          </a:r>
          <a:endParaRPr lang="en-US" sz="2100" kern="1200"/>
        </a:p>
      </dsp:txBody>
      <dsp:txXfrm>
        <a:off x="0" y="3108833"/>
        <a:ext cx="8117842" cy="1036066"/>
      </dsp:txXfrm>
    </dsp:sp>
    <dsp:sp modelId="{FC1382E5-DF86-4BA3-A677-B0C752EEEF24}">
      <dsp:nvSpPr>
        <dsp:cNvPr id="0" name=""/>
        <dsp:cNvSpPr/>
      </dsp:nvSpPr>
      <dsp:spPr>
        <a:xfrm>
          <a:off x="0" y="4144900"/>
          <a:ext cx="8117842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008770A-C580-4D52-8CEC-40AFB309E2DA}">
      <dsp:nvSpPr>
        <dsp:cNvPr id="0" name=""/>
        <dsp:cNvSpPr/>
      </dsp:nvSpPr>
      <dsp:spPr>
        <a:xfrm>
          <a:off x="0" y="4144900"/>
          <a:ext cx="8117842" cy="10360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The duration can depend on lifestyle factors such as smoking, age it begins, and race and ethnicity.</a:t>
          </a:r>
          <a:endParaRPr lang="en-US" sz="2100" kern="1200"/>
        </a:p>
      </dsp:txBody>
      <dsp:txXfrm>
        <a:off x="0" y="4144900"/>
        <a:ext cx="8117842" cy="10360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DF708-6DE9-4828-882E-287DF876C3B7}" type="datetimeFigureOut">
              <a:rPr lang="en-GB" smtClean="0"/>
              <a:t>06/12/2023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048D9-724D-4BA6-8A8E-F26904D1A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730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https://www.ncbi.nlm.nih.gov/pmc/articles/PMC6610461/#bibr125-2045125319859973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048D9-724D-4BA6-8A8E-F26904D1A5A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306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Box breathing exercise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1048D9-724D-4BA6-8A8E-F26904D1A5A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607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Menopause is when your periods stop due to lower hormone levels. Perimenopause is when you have symptoms before your periods have stopped. You reach menopause when you have not had a period for 12 months.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1048D9-724D-4BA6-8A8E-F26904D1A5A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672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1048D9-724D-4BA6-8A8E-F26904D1A5A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69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63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917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1356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019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80015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744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91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53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96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71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679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614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43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203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160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71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672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  <p:sldLayoutId id="2147483819" r:id="rId12"/>
    <p:sldLayoutId id="2147483820" r:id="rId13"/>
    <p:sldLayoutId id="2147483821" r:id="rId14"/>
    <p:sldLayoutId id="2147483822" r:id="rId15"/>
    <p:sldLayoutId id="21474838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0752" y="1265314"/>
            <a:ext cx="3224750" cy="3249131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GB" sz="3800" dirty="0"/>
              <a:t>Managing your Menopause – group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0752" y="4514446"/>
            <a:ext cx="3224749" cy="871042"/>
          </a:xfrm>
        </p:spPr>
        <p:txBody>
          <a:bodyPr>
            <a:normAutofit/>
          </a:bodyPr>
          <a:lstStyle/>
          <a:p>
            <a:pPr algn="l"/>
            <a:r>
              <a:rPr lang="en-GB"/>
              <a:t>Barnet PCN 1W </a:t>
            </a:r>
          </a:p>
        </p:txBody>
      </p:sp>
      <p:sp>
        <p:nvSpPr>
          <p:cNvPr id="6" name="Isosceles Triangle 8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380" y="1270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pic>
        <p:nvPicPr>
          <p:cNvPr id="4" name="Picture 3" descr="A person holding a clock&#10;&#10;Description automatically generated with medium confidence">
            <a:extLst>
              <a:ext uri="{FF2B5EF4-FFF2-40B4-BE49-F238E27FC236}">
                <a16:creationId xmlns:a16="http://schemas.microsoft.com/office/drawing/2014/main" id="{D09E2BC6-0F7A-F67D-8318-3FF1540C31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453" y="2020850"/>
            <a:ext cx="2824269" cy="282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327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4D7B8F8F-4528-4480-AFA3-A006195F5A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57161D-0936-1B71-9FC4-EFB9A2BD7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609600"/>
            <a:ext cx="7648121" cy="1099457"/>
          </a:xfrm>
        </p:spPr>
        <p:txBody>
          <a:bodyPr>
            <a:normAutofit/>
          </a:bodyPr>
          <a:lstStyle/>
          <a:p>
            <a:r>
              <a:rPr lang="en-GB"/>
              <a:t>Group agreement</a:t>
            </a:r>
          </a:p>
        </p:txBody>
      </p:sp>
      <p:sp>
        <p:nvSpPr>
          <p:cNvPr id="17" name="Isosceles Triangle 11">
            <a:extLst>
              <a:ext uri="{FF2B5EF4-FFF2-40B4-BE49-F238E27FC236}">
                <a16:creationId xmlns:a16="http://schemas.microsoft.com/office/drawing/2014/main" id="{4F8B2185-AE38-43EA-9FA9-E5378AD730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18" name="Isosceles Triangle 13">
            <a:extLst>
              <a:ext uri="{FF2B5EF4-FFF2-40B4-BE49-F238E27FC236}">
                <a16:creationId xmlns:a16="http://schemas.microsoft.com/office/drawing/2014/main" id="{0D36BD5A-BF22-48CD-8A55-28B19177C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ECC31D8-88A3-B3A4-7C9E-D3145ADD50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3386400"/>
              </p:ext>
            </p:extLst>
          </p:nvPr>
        </p:nvGraphicFramePr>
        <p:xfrm>
          <a:off x="965199" y="1948543"/>
          <a:ext cx="7213600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4032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0265050-FD84-47EF-A163-6A481836C1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11B064D-F4EB-4312-AEEA-6AFDB257E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34303" y="-8467"/>
            <a:ext cx="3575050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7041201-C3DD-4181-B0E0-5C960FFE53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29A678F-8D0F-4F98-85A6-797199C550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82463FFC-4B08-4AF2-AC5A-F681CE9772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87C110A9-8F54-42F4-9B19-8D33F94DE5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9F5AD5FC-19DB-4C66-BDDA-043A6AAC94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352A3EAD-426D-4399-B7E0-81D26F7003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F842EF93-A507-4796-A726-0D0A9B751C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24F1410B-DBCE-471A-97C3-B96C0A7BBC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0BBC8502-8D68-4CE4-B690-2EBB6BCCDD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C7081A9-4800-EA8F-77DE-2A2D0FD08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anchor="ctr">
            <a:normAutofit/>
          </a:bodyPr>
          <a:lstStyle/>
          <a:p>
            <a:r>
              <a:rPr lang="en-GB" sz="3800" dirty="0"/>
              <a:t>Mindful breathing exercise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E77CD7A-FE9E-475D-BF9C-78183B0B1B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06968" y="0"/>
            <a:ext cx="483703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4AE1636-666C-5599-C396-BE30FEE02C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6367625"/>
              </p:ext>
            </p:extLst>
          </p:nvPr>
        </p:nvGraphicFramePr>
        <p:xfrm>
          <a:off x="3639407" y="944564"/>
          <a:ext cx="5019610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08103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A3A0AE6-C772-CCA6-C035-99E8F25A7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5638800"/>
            <a:ext cx="4299378" cy="337012"/>
          </a:xfrm>
        </p:spPr>
        <p:txBody>
          <a:bodyPr>
            <a:normAutofit fontScale="90000"/>
          </a:bodyPr>
          <a:lstStyle/>
          <a:p>
            <a:r>
              <a:rPr lang="en-GB" dirty="0"/>
              <a:t>       </a:t>
            </a:r>
            <a:br>
              <a:rPr lang="en-GB" dirty="0"/>
            </a:br>
            <a:r>
              <a:rPr lang="en-GB" dirty="0"/>
              <a:t>      </a:t>
            </a:r>
            <a:br>
              <a:rPr lang="en-GB" dirty="0"/>
            </a:br>
            <a:r>
              <a:rPr lang="en-GB" dirty="0"/>
              <a:t>      Box breathing technique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C3BF321-865C-36BC-6F3C-2A40B859C7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68" y="279738"/>
            <a:ext cx="7467092" cy="4978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3497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D7B8F8F-4528-4480-AFA3-A006195F5A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BBAD3B4-14EE-4A86-EF94-FB8A92791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609600"/>
            <a:ext cx="7648121" cy="1099457"/>
          </a:xfrm>
        </p:spPr>
        <p:txBody>
          <a:bodyPr>
            <a:normAutofit/>
          </a:bodyPr>
          <a:lstStyle/>
          <a:p>
            <a:r>
              <a:rPr lang="en-GB"/>
              <a:t>     Aims </a:t>
            </a:r>
            <a:r>
              <a:rPr lang="en-GB" dirty="0"/>
              <a:t>of the group</a:t>
            </a:r>
            <a:endParaRPr lang="en-GB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4F8B2185-AE38-43EA-9FA9-E5378AD730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0D36BD5A-BF22-48CD-8A55-28B19177C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196808DA-7710-260D-588C-7020A9F415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8229272"/>
              </p:ext>
            </p:extLst>
          </p:nvPr>
        </p:nvGraphicFramePr>
        <p:xfrm>
          <a:off x="965199" y="1948543"/>
          <a:ext cx="7213600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8768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12275-9459-FF9C-EF5B-24E6141A5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172" y="624110"/>
            <a:ext cx="7284749" cy="1280890"/>
          </a:xfrm>
        </p:spPr>
        <p:txBody>
          <a:bodyPr>
            <a:normAutofit/>
          </a:bodyPr>
          <a:lstStyle/>
          <a:p>
            <a:r>
              <a:rPr lang="en-GB"/>
              <a:t>What is the menopause?</a:t>
            </a:r>
            <a:endParaRPr lang="en-GB" dirty="0"/>
          </a:p>
        </p:txBody>
      </p:sp>
      <p:graphicFrame>
        <p:nvGraphicFramePr>
          <p:cNvPr id="43" name="Content Placeholder 2">
            <a:extLst>
              <a:ext uri="{FF2B5EF4-FFF2-40B4-BE49-F238E27FC236}">
                <a16:creationId xmlns:a16="http://schemas.microsoft.com/office/drawing/2014/main" id="{B3D56F80-D8C0-6514-59BD-B1A2B30123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1418645"/>
              </p:ext>
            </p:extLst>
          </p:nvPr>
        </p:nvGraphicFramePr>
        <p:xfrm>
          <a:off x="513080" y="1524001"/>
          <a:ext cx="8117842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19634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6" name="Rectangle 123">
            <a:extLst>
              <a:ext uri="{FF2B5EF4-FFF2-40B4-BE49-F238E27FC236}">
                <a16:creationId xmlns:a16="http://schemas.microsoft.com/office/drawing/2014/main" id="{4D7B8F8F-4528-4480-AFA3-A006195F5A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ED9EFB-DB4D-278A-C6B5-B3D7D9FD9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609600"/>
            <a:ext cx="7648121" cy="1099457"/>
          </a:xfrm>
        </p:spPr>
        <p:txBody>
          <a:bodyPr>
            <a:normAutofit/>
          </a:bodyPr>
          <a:lstStyle/>
          <a:p>
            <a:r>
              <a:rPr lang="en-GB"/>
              <a:t>Types of menopause</a:t>
            </a:r>
          </a:p>
        </p:txBody>
      </p:sp>
      <p:sp>
        <p:nvSpPr>
          <p:cNvPr id="147" name="Isosceles Triangle 125">
            <a:extLst>
              <a:ext uri="{FF2B5EF4-FFF2-40B4-BE49-F238E27FC236}">
                <a16:creationId xmlns:a16="http://schemas.microsoft.com/office/drawing/2014/main" id="{4F8B2185-AE38-43EA-9FA9-E5378AD730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148" name="Isosceles Triangle 127">
            <a:extLst>
              <a:ext uri="{FF2B5EF4-FFF2-40B4-BE49-F238E27FC236}">
                <a16:creationId xmlns:a16="http://schemas.microsoft.com/office/drawing/2014/main" id="{0D36BD5A-BF22-48CD-8A55-28B19177C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45457B-0C55-99F5-B2F4-736F3FEE4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Typical or ‘Natural’ menopause – 4 stages</a:t>
            </a:r>
          </a:p>
          <a:p>
            <a:pPr>
              <a:buAutoNum type="arabicPeriod"/>
            </a:pPr>
            <a:r>
              <a:rPr lang="en-GB" dirty="0"/>
              <a:t>Premenopause is the time between a woman’s first period and onset of perimenopause. Lasts on average of 30-35 years.</a:t>
            </a:r>
          </a:p>
          <a:p>
            <a:pPr>
              <a:buAutoNum type="arabicPeriod"/>
            </a:pPr>
            <a:r>
              <a:rPr lang="en-GB" dirty="0"/>
              <a:t>Perimenopause is the transitional phase right before menopause and can last on average between 4-10 years.</a:t>
            </a:r>
          </a:p>
          <a:p>
            <a:pPr>
              <a:buAutoNum type="arabicPeriod"/>
            </a:pPr>
            <a:r>
              <a:rPr lang="en-GB" dirty="0"/>
              <a:t>Menopause is when you have no periods of 12 consecutive month.</a:t>
            </a:r>
          </a:p>
          <a:p>
            <a:pPr>
              <a:buAutoNum type="arabicPeriod"/>
            </a:pPr>
            <a:r>
              <a:rPr lang="en-GB" dirty="0" err="1"/>
              <a:t>Postmenopause</a:t>
            </a:r>
            <a:r>
              <a:rPr lang="en-GB" dirty="0"/>
              <a:t> is the day after menopause. </a:t>
            </a:r>
          </a:p>
        </p:txBody>
      </p:sp>
    </p:spTree>
    <p:extLst>
      <p:ext uri="{BB962C8B-B14F-4D97-AF65-F5344CB8AC3E}">
        <p14:creationId xmlns:p14="http://schemas.microsoft.com/office/powerpoint/2010/main" val="168799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C6E7F-06CC-7C67-8D25-798E46F14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Group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42D3A-0EC0-FFCE-5366-E639909B1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Week 1 – introducing ourselves, completing the mental wellbeing questionnaire, brief overview of the menopause.</a:t>
            </a:r>
          </a:p>
          <a:p>
            <a:pPr marL="0" indent="0">
              <a:buNone/>
            </a:pPr>
            <a:r>
              <a:rPr lang="en-GB" dirty="0"/>
              <a:t>Week 2 – Menopausal symptoms and management</a:t>
            </a:r>
          </a:p>
          <a:p>
            <a:pPr marL="0" indent="0">
              <a:buNone/>
            </a:pPr>
            <a:r>
              <a:rPr lang="en-GB" dirty="0"/>
              <a:t>Week 3 – Strategies/Techniques to manage symptoms</a:t>
            </a:r>
          </a:p>
          <a:p>
            <a:pPr marL="0" indent="0">
              <a:buNone/>
            </a:pPr>
            <a:r>
              <a:rPr lang="en-GB" dirty="0"/>
              <a:t>Week 4 – The role of diet and exercise (Dietitian and Physiotherapy presentation) </a:t>
            </a:r>
          </a:p>
          <a:p>
            <a:pPr marL="0" indent="0">
              <a:buNone/>
            </a:pPr>
            <a:r>
              <a:rPr lang="en-GB" dirty="0"/>
              <a:t>Week 5 – HRT and mindfulness activity </a:t>
            </a:r>
          </a:p>
          <a:p>
            <a:pPr marL="0" indent="0">
              <a:buNone/>
            </a:pPr>
            <a:r>
              <a:rPr lang="en-GB" dirty="0"/>
              <a:t>Week 6 – Feedback and evaluation session</a:t>
            </a:r>
          </a:p>
        </p:txBody>
      </p:sp>
    </p:spTree>
    <p:extLst>
      <p:ext uri="{BB962C8B-B14F-4D97-AF65-F5344CB8AC3E}">
        <p14:creationId xmlns:p14="http://schemas.microsoft.com/office/powerpoint/2010/main" val="227308254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1894</TotalTime>
  <Words>430</Words>
  <Application>Microsoft Office PowerPoint</Application>
  <PresentationFormat>On-screen Show (4:3)</PresentationFormat>
  <Paragraphs>49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</vt:lpstr>
      <vt:lpstr>Managing your Menopause – group</vt:lpstr>
      <vt:lpstr>Group agreement</vt:lpstr>
      <vt:lpstr>Mindful breathing exercise </vt:lpstr>
      <vt:lpstr>                     Box breathing technique</vt:lpstr>
      <vt:lpstr>     Aims of the group</vt:lpstr>
      <vt:lpstr>What is the menopause?</vt:lpstr>
      <vt:lpstr>Types of menopause</vt:lpstr>
      <vt:lpstr>Group 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Menopause and Mental Health</dc:title>
  <dc:creator>sineadmcaree</dc:creator>
  <cp:lastModifiedBy>ASIM, Jasmine (THE EVERGLADE MEDICAL PRACTICE)</cp:lastModifiedBy>
  <cp:revision>29</cp:revision>
  <dcterms:created xsi:type="dcterms:W3CDTF">2006-08-16T00:00:00Z</dcterms:created>
  <dcterms:modified xsi:type="dcterms:W3CDTF">2023-12-06T11:40:48Z</dcterms:modified>
</cp:coreProperties>
</file>